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omments/comment1.xml" ContentType="application/vnd.openxmlformats-officedocument.presentationml.comments+xml"/>
  <Override PartName="/ppt/notesSlides/notesSlide3.xml" ContentType="application/vnd.openxmlformats-officedocument.presentationml.notesSlide+xml"/>
  <Override PartName="/ppt/comments/comment2.xml" ContentType="application/vnd.openxmlformats-officedocument.presentationml.comment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omments/comment3.xml" ContentType="application/vnd.openxmlformats-officedocument.presentationml.comments+xml"/>
  <Override PartName="/ppt/notesSlides/notesSlide8.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9.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0.xml" ContentType="application/vnd.openxmlformats-officedocument.presentationml.notesSlide+xml"/>
  <Override PartName="/ppt/charts/chart4.xml" ContentType="application/vnd.openxmlformats-officedocument.drawingml.chart+xml"/>
  <Override PartName="/ppt/notesSlides/notesSlide11.xml" ContentType="application/vnd.openxmlformats-officedocument.presentationml.notesSlide+xml"/>
  <Override PartName="/ppt/comments/comment4.xml" ContentType="application/vnd.openxmlformats-officedocument.presentationml.comments+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4"/>
  </p:sldMasterIdLst>
  <p:notesMasterIdLst>
    <p:notesMasterId r:id="rId21"/>
  </p:notesMasterIdLst>
  <p:sldIdLst>
    <p:sldId id="256" r:id="rId5"/>
    <p:sldId id="257" r:id="rId6"/>
    <p:sldId id="261" r:id="rId7"/>
    <p:sldId id="262" r:id="rId8"/>
    <p:sldId id="264" r:id="rId9"/>
    <p:sldId id="265" r:id="rId10"/>
    <p:sldId id="266" r:id="rId11"/>
    <p:sldId id="267" r:id="rId12"/>
    <p:sldId id="270" r:id="rId13"/>
    <p:sldId id="268" r:id="rId14"/>
    <p:sldId id="269" r:id="rId15"/>
    <p:sldId id="263" r:id="rId16"/>
    <p:sldId id="259" r:id="rId17"/>
    <p:sldId id="271" r:id="rId18"/>
    <p:sldId id="273" r:id="rId19"/>
    <p:sldId id="272" r:id="rId20"/>
  </p:sldIdLst>
  <p:sldSz cx="12192000" cy="6858000"/>
  <p:notesSz cx="6858000" cy="1552575"/>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Tora" initials="T" lastIdx="8" clrIdx="0">
    <p:extLst>
      <p:ext uri="{19B8F6BF-5375-455C-9EA6-DF929625EA0E}">
        <p15:presenceInfo xmlns:p15="http://schemas.microsoft.com/office/powerpoint/2012/main" userId="Tora"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1F0179E-C953-4B52-B759-15D1503DD43C}" v="2016" dt="2020-06-02T06:08:09.181"/>
    <p1510:client id="{9033C555-1995-C447-BC21-AC2AFB7E95BF}" v="2402" dt="2020-06-01T23:40:05.35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85BE263C-DBD7-4A20-BB59-AAB30ACAA65A}" styleName="Medium Style 3 - Accent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59" d="100"/>
          <a:sy n="59" d="100"/>
        </p:scale>
        <p:origin x="868" y="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commentAuthors" Target="commentAuthors.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Zheng Shi" userId="12096a99-689a-45d5-beac-02edfc6f5d59" providerId="ADAL" clId="{76D070A2-3900-4257-8E60-CC0ECE119AE0}"/>
    <pc:docChg chg="undo custSel modSld">
      <pc:chgData name="Zheng Shi" userId="12096a99-689a-45d5-beac-02edfc6f5d59" providerId="ADAL" clId="{76D070A2-3900-4257-8E60-CC0ECE119AE0}" dt="2020-05-28T14:34:21.117" v="1590" actId="20577"/>
      <pc:docMkLst>
        <pc:docMk/>
      </pc:docMkLst>
      <pc:sldChg chg="addSp delSp modSp mod">
        <pc:chgData name="Zheng Shi" userId="12096a99-689a-45d5-beac-02edfc6f5d59" providerId="ADAL" clId="{76D070A2-3900-4257-8E60-CC0ECE119AE0}" dt="2020-05-28T14:34:21.117" v="1590" actId="20577"/>
        <pc:sldMkLst>
          <pc:docMk/>
          <pc:sldMk cId="311938857" sldId="257"/>
        </pc:sldMkLst>
        <pc:spChg chg="del">
          <ac:chgData name="Zheng Shi" userId="12096a99-689a-45d5-beac-02edfc6f5d59" providerId="ADAL" clId="{76D070A2-3900-4257-8E60-CC0ECE119AE0}" dt="2020-05-28T13:41:17.860" v="713" actId="478"/>
          <ac:spMkLst>
            <pc:docMk/>
            <pc:sldMk cId="311938857" sldId="257"/>
            <ac:spMk id="3" creationId="{76EDB851-B882-4DBE-88BC-F8E4124A9F4D}"/>
          </ac:spMkLst>
        </pc:spChg>
        <pc:spChg chg="add mod">
          <ac:chgData name="Zheng Shi" userId="12096a99-689a-45d5-beac-02edfc6f5d59" providerId="ADAL" clId="{76D070A2-3900-4257-8E60-CC0ECE119AE0}" dt="2020-05-28T14:34:21.117" v="1590" actId="20577"/>
          <ac:spMkLst>
            <pc:docMk/>
            <pc:sldMk cId="311938857" sldId="257"/>
            <ac:spMk id="5" creationId="{14D340C1-A0E9-4C67-82B7-B4D686D57A84}"/>
          </ac:spMkLst>
        </pc:spChg>
      </pc:sldChg>
      <pc:sldChg chg="addSp delSp modSp mod">
        <pc:chgData name="Zheng Shi" userId="12096a99-689a-45d5-beac-02edfc6f5d59" providerId="ADAL" clId="{76D070A2-3900-4257-8E60-CC0ECE119AE0}" dt="2020-05-28T14:18:52.227" v="1000" actId="1076"/>
        <pc:sldMkLst>
          <pc:docMk/>
          <pc:sldMk cId="2245179708" sldId="261"/>
        </pc:sldMkLst>
        <pc:spChg chg="del">
          <ac:chgData name="Zheng Shi" userId="12096a99-689a-45d5-beac-02edfc6f5d59" providerId="ADAL" clId="{76D070A2-3900-4257-8E60-CC0ECE119AE0}" dt="2020-05-28T13:41:25.476" v="714" actId="478"/>
          <ac:spMkLst>
            <pc:docMk/>
            <pc:sldMk cId="2245179708" sldId="261"/>
            <ac:spMk id="3" creationId="{F0F54377-CCC4-4039-9857-F1BCBECC9EFC}"/>
          </ac:spMkLst>
        </pc:spChg>
        <pc:spChg chg="add del mod">
          <ac:chgData name="Zheng Shi" userId="12096a99-689a-45d5-beac-02edfc6f5d59" providerId="ADAL" clId="{76D070A2-3900-4257-8E60-CC0ECE119AE0}" dt="2020-05-28T14:18:23.165" v="992" actId="478"/>
          <ac:spMkLst>
            <pc:docMk/>
            <pc:sldMk cId="2245179708" sldId="261"/>
            <ac:spMk id="5" creationId="{9143AB32-8DC4-4136-A1B2-37236125AFCB}"/>
          </ac:spMkLst>
        </pc:spChg>
        <pc:spChg chg="add del mod">
          <ac:chgData name="Zheng Shi" userId="12096a99-689a-45d5-beac-02edfc6f5d59" providerId="ADAL" clId="{76D070A2-3900-4257-8E60-CC0ECE119AE0}" dt="2020-05-28T14:18:27.495" v="993" actId="478"/>
          <ac:spMkLst>
            <pc:docMk/>
            <pc:sldMk cId="2245179708" sldId="261"/>
            <ac:spMk id="8" creationId="{14AB5228-6D8E-40FB-BA0B-CEDBB34B046D}"/>
          </ac:spMkLst>
        </pc:spChg>
        <pc:picChg chg="add mod">
          <ac:chgData name="Zheng Shi" userId="12096a99-689a-45d5-beac-02edfc6f5d59" providerId="ADAL" clId="{76D070A2-3900-4257-8E60-CC0ECE119AE0}" dt="2020-05-28T14:18:52.227" v="1000" actId="1076"/>
          <ac:picMkLst>
            <pc:docMk/>
            <pc:sldMk cId="2245179708" sldId="261"/>
            <ac:picMk id="6" creationId="{4F20FC5C-4BA7-4A4B-B19E-A98287D13CE8}"/>
          </ac:picMkLst>
        </pc:picChg>
      </pc:sldChg>
      <pc:sldChg chg="addSp delSp modSp mod">
        <pc:chgData name="Zheng Shi" userId="12096a99-689a-45d5-beac-02edfc6f5d59" providerId="ADAL" clId="{76D070A2-3900-4257-8E60-CC0ECE119AE0}" dt="2020-05-28T13:41:07.770" v="712" actId="20577"/>
        <pc:sldMkLst>
          <pc:docMk/>
          <pc:sldMk cId="2086530629" sldId="270"/>
        </pc:sldMkLst>
        <pc:spChg chg="del mod">
          <ac:chgData name="Zheng Shi" userId="12096a99-689a-45d5-beac-02edfc6f5d59" providerId="ADAL" clId="{76D070A2-3900-4257-8E60-CC0ECE119AE0}" dt="2020-05-28T13:32:16.950" v="165" actId="478"/>
          <ac:spMkLst>
            <pc:docMk/>
            <pc:sldMk cId="2086530629" sldId="270"/>
            <ac:spMk id="3" creationId="{C6291D1C-F270-4675-8FE4-2BF631890365}"/>
          </ac:spMkLst>
        </pc:spChg>
        <pc:spChg chg="add mod">
          <ac:chgData name="Zheng Shi" userId="12096a99-689a-45d5-beac-02edfc6f5d59" providerId="ADAL" clId="{76D070A2-3900-4257-8E60-CC0ECE119AE0}" dt="2020-05-28T13:41:07.770" v="712" actId="20577"/>
          <ac:spMkLst>
            <pc:docMk/>
            <pc:sldMk cId="2086530629" sldId="270"/>
            <ac:spMk id="5" creationId="{FFAED193-95D9-48C6-913F-C5F608CECB0A}"/>
          </ac:spMkLst>
        </pc:spChg>
      </pc:sldChg>
    </pc:docChg>
  </pc:docChgLst>
  <pc:docChgLst>
    <pc:chgData name="Zheng Shi" userId="S::shiz8@uw.edu::12096a99-689a-45d5-beac-02edfc6f5d59" providerId="AD" clId="Web-{3863357E-DAA0-55A4-78EC-E0A30ECCEB55}"/>
    <pc:docChg chg="modSld">
      <pc:chgData name="Zheng Shi" userId="S::shiz8@uw.edu::12096a99-689a-45d5-beac-02edfc6f5d59" providerId="AD" clId="Web-{3863357E-DAA0-55A4-78EC-E0A30ECCEB55}" dt="2020-05-26T16:02:57.631" v="33" actId="20577"/>
      <pc:docMkLst>
        <pc:docMk/>
      </pc:docMkLst>
      <pc:sldChg chg="modSp">
        <pc:chgData name="Zheng Shi" userId="S::shiz8@uw.edu::12096a99-689a-45d5-beac-02edfc6f5d59" providerId="AD" clId="Web-{3863357E-DAA0-55A4-78EC-E0A30ECCEB55}" dt="2020-05-26T16:01:58.800" v="26" actId="20577"/>
        <pc:sldMkLst>
          <pc:docMk/>
          <pc:sldMk cId="109857222" sldId="256"/>
        </pc:sldMkLst>
        <pc:spChg chg="mod">
          <ac:chgData name="Zheng Shi" userId="S::shiz8@uw.edu::12096a99-689a-45d5-beac-02edfc6f5d59" providerId="AD" clId="Web-{3863357E-DAA0-55A4-78EC-E0A30ECCEB55}" dt="2020-05-26T16:01:58.800" v="26" actId="20577"/>
          <ac:spMkLst>
            <pc:docMk/>
            <pc:sldMk cId="109857222" sldId="256"/>
            <ac:spMk id="3" creationId="{00000000-0000-0000-0000-000000000000}"/>
          </ac:spMkLst>
        </pc:spChg>
      </pc:sldChg>
      <pc:sldChg chg="modSp">
        <pc:chgData name="Zheng Shi" userId="S::shiz8@uw.edu::12096a99-689a-45d5-beac-02edfc6f5d59" providerId="AD" clId="Web-{3863357E-DAA0-55A4-78EC-E0A30ECCEB55}" dt="2020-05-26T16:02:52.334" v="31" actId="20577"/>
        <pc:sldMkLst>
          <pc:docMk/>
          <pc:sldMk cId="3566317203" sldId="259"/>
        </pc:sldMkLst>
        <pc:spChg chg="mod">
          <ac:chgData name="Zheng Shi" userId="S::shiz8@uw.edu::12096a99-689a-45d5-beac-02edfc6f5d59" providerId="AD" clId="Web-{3863357E-DAA0-55A4-78EC-E0A30ECCEB55}" dt="2020-05-26T16:02:52.334" v="31" actId="20577"/>
          <ac:spMkLst>
            <pc:docMk/>
            <pc:sldMk cId="3566317203" sldId="259"/>
            <ac:spMk id="2" creationId="{39A9DD6D-4930-4B9A-ACF5-C2F5EFD9E86F}"/>
          </ac:spMkLst>
        </pc:spChg>
      </pc:sldChg>
    </pc:docChg>
  </pc:docChgLst>
  <pc:docChgLst>
    <pc:chgData name="Leon Zhang" userId="fe0fd393-b0d3-4ba3-8de3-6593f0e703f5" providerId="ADAL" clId="{9033C555-1995-C447-BC21-AC2AFB7E95BF}"/>
    <pc:docChg chg="undo custSel modSld">
      <pc:chgData name="Leon Zhang" userId="fe0fd393-b0d3-4ba3-8de3-6593f0e703f5" providerId="ADAL" clId="{9033C555-1995-C447-BC21-AC2AFB7E95BF}" dt="2020-06-01T23:40:05.352" v="5165" actId="20577"/>
      <pc:docMkLst>
        <pc:docMk/>
      </pc:docMkLst>
      <pc:sldChg chg="addSp delSp modSp modNotesTx">
        <pc:chgData name="Leon Zhang" userId="fe0fd393-b0d3-4ba3-8de3-6593f0e703f5" providerId="ADAL" clId="{9033C555-1995-C447-BC21-AC2AFB7E95BF}" dt="2020-06-01T23:32:07.374" v="4283" actId="20577"/>
        <pc:sldMkLst>
          <pc:docMk/>
          <pc:sldMk cId="2527635391" sldId="264"/>
        </pc:sldMkLst>
        <pc:spChg chg="mod">
          <ac:chgData name="Leon Zhang" userId="fe0fd393-b0d3-4ba3-8de3-6593f0e703f5" providerId="ADAL" clId="{9033C555-1995-C447-BC21-AC2AFB7E95BF}" dt="2020-06-01T22:05:38.247" v="4152" actId="20577"/>
          <ac:spMkLst>
            <pc:docMk/>
            <pc:sldMk cId="2527635391" sldId="264"/>
            <ac:spMk id="3" creationId="{933DA1E4-0ECD-4A79-9587-EE68DAD9E915}"/>
          </ac:spMkLst>
        </pc:spChg>
        <pc:spChg chg="add del mod">
          <ac:chgData name="Leon Zhang" userId="fe0fd393-b0d3-4ba3-8de3-6593f0e703f5" providerId="ADAL" clId="{9033C555-1995-C447-BC21-AC2AFB7E95BF}" dt="2020-05-28T19:47:19.363" v="266"/>
          <ac:spMkLst>
            <pc:docMk/>
            <pc:sldMk cId="2527635391" sldId="264"/>
            <ac:spMk id="4" creationId="{3279C2DA-A8C6-E949-A326-8914D8BCA890}"/>
          </ac:spMkLst>
        </pc:spChg>
        <pc:picChg chg="add mod">
          <ac:chgData name="Leon Zhang" userId="fe0fd393-b0d3-4ba3-8de3-6593f0e703f5" providerId="ADAL" clId="{9033C555-1995-C447-BC21-AC2AFB7E95BF}" dt="2020-05-28T19:53:25.450" v="631" actId="1076"/>
          <ac:picMkLst>
            <pc:docMk/>
            <pc:sldMk cId="2527635391" sldId="264"/>
            <ac:picMk id="5" creationId="{2ABF54BC-FD33-2A43-8297-B2387DF34D43}"/>
          </ac:picMkLst>
        </pc:picChg>
      </pc:sldChg>
      <pc:sldChg chg="addSp modSp modNotesTx">
        <pc:chgData name="Leon Zhang" userId="fe0fd393-b0d3-4ba3-8de3-6593f0e703f5" providerId="ADAL" clId="{9033C555-1995-C447-BC21-AC2AFB7E95BF}" dt="2020-06-01T23:32:18.897" v="4284" actId="20577"/>
        <pc:sldMkLst>
          <pc:docMk/>
          <pc:sldMk cId="3461638648" sldId="265"/>
        </pc:sldMkLst>
        <pc:spChg chg="mod">
          <ac:chgData name="Leon Zhang" userId="fe0fd393-b0d3-4ba3-8de3-6593f0e703f5" providerId="ADAL" clId="{9033C555-1995-C447-BC21-AC2AFB7E95BF}" dt="2020-05-28T19:50:24.571" v="622" actId="20577"/>
          <ac:spMkLst>
            <pc:docMk/>
            <pc:sldMk cId="3461638648" sldId="265"/>
            <ac:spMk id="3" creationId="{933DA1E4-0ECD-4A79-9587-EE68DAD9E915}"/>
          </ac:spMkLst>
        </pc:spChg>
        <pc:picChg chg="add mod">
          <ac:chgData name="Leon Zhang" userId="fe0fd393-b0d3-4ba3-8de3-6593f0e703f5" providerId="ADAL" clId="{9033C555-1995-C447-BC21-AC2AFB7E95BF}" dt="2020-05-28T19:52:24.463" v="627" actId="1076"/>
          <ac:picMkLst>
            <pc:docMk/>
            <pc:sldMk cId="3461638648" sldId="265"/>
            <ac:picMk id="4" creationId="{B428D409-C059-1E40-97DD-A98DE9591987}"/>
          </ac:picMkLst>
        </pc:picChg>
      </pc:sldChg>
      <pc:sldChg chg="modSp modNotesTx">
        <pc:chgData name="Leon Zhang" userId="fe0fd393-b0d3-4ba3-8de3-6593f0e703f5" providerId="ADAL" clId="{9033C555-1995-C447-BC21-AC2AFB7E95BF}" dt="2020-06-01T23:33:28.340" v="4285" actId="20577"/>
        <pc:sldMkLst>
          <pc:docMk/>
          <pc:sldMk cId="4239367189" sldId="266"/>
        </pc:sldMkLst>
        <pc:spChg chg="mod">
          <ac:chgData name="Leon Zhang" userId="fe0fd393-b0d3-4ba3-8de3-6593f0e703f5" providerId="ADAL" clId="{9033C555-1995-C447-BC21-AC2AFB7E95BF}" dt="2020-05-28T20:00:11.349" v="887" actId="20577"/>
          <ac:spMkLst>
            <pc:docMk/>
            <pc:sldMk cId="4239367189" sldId="266"/>
            <ac:spMk id="3" creationId="{933DA1E4-0ECD-4A79-9587-EE68DAD9E915}"/>
          </ac:spMkLst>
        </pc:spChg>
      </pc:sldChg>
      <pc:sldChg chg="modSp modNotesTx">
        <pc:chgData name="Leon Zhang" userId="fe0fd393-b0d3-4ba3-8de3-6593f0e703f5" providerId="ADAL" clId="{9033C555-1995-C447-BC21-AC2AFB7E95BF}" dt="2020-06-01T23:39:30.890" v="5163" actId="27636"/>
        <pc:sldMkLst>
          <pc:docMk/>
          <pc:sldMk cId="1754437247" sldId="267"/>
        </pc:sldMkLst>
        <pc:spChg chg="mod">
          <ac:chgData name="Leon Zhang" userId="fe0fd393-b0d3-4ba3-8de3-6593f0e703f5" providerId="ADAL" clId="{9033C555-1995-C447-BC21-AC2AFB7E95BF}" dt="2020-05-31T20:36:11.026" v="1749" actId="20577"/>
          <ac:spMkLst>
            <pc:docMk/>
            <pc:sldMk cId="1754437247" sldId="267"/>
            <ac:spMk id="2" creationId="{A1C02E31-AC69-4D45-A7C5-C00825BFAD40}"/>
          </ac:spMkLst>
        </pc:spChg>
        <pc:spChg chg="mod">
          <ac:chgData name="Leon Zhang" userId="fe0fd393-b0d3-4ba3-8de3-6593f0e703f5" providerId="ADAL" clId="{9033C555-1995-C447-BC21-AC2AFB7E95BF}" dt="2020-06-01T23:39:30.890" v="5163" actId="27636"/>
          <ac:spMkLst>
            <pc:docMk/>
            <pc:sldMk cId="1754437247" sldId="267"/>
            <ac:spMk id="3" creationId="{429AA33F-F075-44FC-9360-D7A1FB295814}"/>
          </ac:spMkLst>
        </pc:spChg>
      </pc:sldChg>
      <pc:sldChg chg="modSp modNotesTx">
        <pc:chgData name="Leon Zhang" userId="fe0fd393-b0d3-4ba3-8de3-6593f0e703f5" providerId="ADAL" clId="{9033C555-1995-C447-BC21-AC2AFB7E95BF}" dt="2020-06-01T23:39:57.987" v="5164" actId="20577"/>
        <pc:sldMkLst>
          <pc:docMk/>
          <pc:sldMk cId="915312976" sldId="271"/>
        </pc:sldMkLst>
        <pc:spChg chg="mod">
          <ac:chgData name="Leon Zhang" userId="fe0fd393-b0d3-4ba3-8de3-6593f0e703f5" providerId="ADAL" clId="{9033C555-1995-C447-BC21-AC2AFB7E95BF}" dt="2020-05-31T23:50:00.007" v="2883" actId="20577"/>
          <ac:spMkLst>
            <pc:docMk/>
            <pc:sldMk cId="915312976" sldId="271"/>
            <ac:spMk id="3" creationId="{67B9635B-6DC4-4EFB-923F-3BA3877510D8}"/>
          </ac:spMkLst>
        </pc:spChg>
      </pc:sldChg>
      <pc:sldChg chg="modSp modNotesTx">
        <pc:chgData name="Leon Zhang" userId="fe0fd393-b0d3-4ba3-8de3-6593f0e703f5" providerId="ADAL" clId="{9033C555-1995-C447-BC21-AC2AFB7E95BF}" dt="2020-06-01T23:40:05.352" v="5165" actId="20577"/>
        <pc:sldMkLst>
          <pc:docMk/>
          <pc:sldMk cId="1424052144" sldId="273"/>
        </pc:sldMkLst>
        <pc:spChg chg="mod">
          <ac:chgData name="Leon Zhang" userId="fe0fd393-b0d3-4ba3-8de3-6593f0e703f5" providerId="ADAL" clId="{9033C555-1995-C447-BC21-AC2AFB7E95BF}" dt="2020-06-01T03:14:19.920" v="3606" actId="20577"/>
          <ac:spMkLst>
            <pc:docMk/>
            <pc:sldMk cId="1424052144" sldId="273"/>
            <ac:spMk id="3" creationId="{67B9635B-6DC4-4EFB-923F-3BA3877510D8}"/>
          </ac:spMkLst>
        </pc:spChg>
      </pc:sldChg>
    </pc:docChg>
  </pc:docChgLst>
  <pc:docChgLst>
    <pc:chgData name="Tora" userId="8b598d22-d54e-4571-a918-e01a8b302c50" providerId="ADAL" clId="{01F0179E-C953-4B52-B759-15D1503DD43C}"/>
    <pc:docChg chg="undo redo custSel mod addSld delSld modSld sldOrd">
      <pc:chgData name="Tora" userId="8b598d22-d54e-4571-a918-e01a8b302c50" providerId="ADAL" clId="{01F0179E-C953-4B52-B759-15D1503DD43C}" dt="2020-06-02T00:05:27.291" v="5995" actId="20577"/>
      <pc:docMkLst>
        <pc:docMk/>
      </pc:docMkLst>
      <pc:sldChg chg="addSp modSp mod setBg">
        <pc:chgData name="Tora" userId="8b598d22-d54e-4571-a918-e01a8b302c50" providerId="ADAL" clId="{01F0179E-C953-4B52-B759-15D1503DD43C}" dt="2020-06-02T00:05:27.291" v="5995" actId="20577"/>
        <pc:sldMkLst>
          <pc:docMk/>
          <pc:sldMk cId="109857222" sldId="256"/>
        </pc:sldMkLst>
        <pc:spChg chg="mod">
          <ac:chgData name="Tora" userId="8b598d22-d54e-4571-a918-e01a8b302c50" providerId="ADAL" clId="{01F0179E-C953-4B52-B759-15D1503DD43C}" dt="2020-05-27T17:55:09.394" v="517" actId="20577"/>
          <ac:spMkLst>
            <pc:docMk/>
            <pc:sldMk cId="109857222" sldId="256"/>
            <ac:spMk id="2" creationId="{00000000-0000-0000-0000-000000000000}"/>
          </ac:spMkLst>
        </pc:spChg>
        <pc:spChg chg="mod">
          <ac:chgData name="Tora" userId="8b598d22-d54e-4571-a918-e01a8b302c50" providerId="ADAL" clId="{01F0179E-C953-4B52-B759-15D1503DD43C}" dt="2020-06-02T00:05:27.291" v="5995" actId="20577"/>
          <ac:spMkLst>
            <pc:docMk/>
            <pc:sldMk cId="109857222" sldId="256"/>
            <ac:spMk id="3" creationId="{00000000-0000-0000-0000-000000000000}"/>
          </ac:spMkLst>
        </pc:spChg>
        <pc:spChg chg="add">
          <ac:chgData name="Tora" userId="8b598d22-d54e-4571-a918-e01a8b302c50" providerId="ADAL" clId="{01F0179E-C953-4B52-B759-15D1503DD43C}" dt="2020-05-26T17:13:15.503" v="463" actId="26606"/>
          <ac:spMkLst>
            <pc:docMk/>
            <pc:sldMk cId="109857222" sldId="256"/>
            <ac:spMk id="8" creationId="{FBDCECDC-EEE3-4128-AA5E-82A8C08796E8}"/>
          </ac:spMkLst>
        </pc:spChg>
        <pc:spChg chg="add">
          <ac:chgData name="Tora" userId="8b598d22-d54e-4571-a918-e01a8b302c50" providerId="ADAL" clId="{01F0179E-C953-4B52-B759-15D1503DD43C}" dt="2020-05-26T17:13:15.503" v="463" actId="26606"/>
          <ac:spMkLst>
            <pc:docMk/>
            <pc:sldMk cId="109857222" sldId="256"/>
            <ac:spMk id="10" creationId="{1F3985C0-E548-44D2-B30E-F3E42DADE133}"/>
          </ac:spMkLst>
        </pc:spChg>
        <pc:spChg chg="add">
          <ac:chgData name="Tora" userId="8b598d22-d54e-4571-a918-e01a8b302c50" providerId="ADAL" clId="{01F0179E-C953-4B52-B759-15D1503DD43C}" dt="2020-05-26T17:13:15.503" v="463" actId="26606"/>
          <ac:spMkLst>
            <pc:docMk/>
            <pc:sldMk cId="109857222" sldId="256"/>
            <ac:spMk id="12" creationId="{4260EDE0-989C-4E16-AF94-F652294D828E}"/>
          </ac:spMkLst>
        </pc:spChg>
      </pc:sldChg>
      <pc:sldChg chg="modSp mod">
        <pc:chgData name="Tora" userId="8b598d22-d54e-4571-a918-e01a8b302c50" providerId="ADAL" clId="{01F0179E-C953-4B52-B759-15D1503DD43C}" dt="2020-06-01T16:49:34.112" v="5545" actId="20577"/>
        <pc:sldMkLst>
          <pc:docMk/>
          <pc:sldMk cId="311938857" sldId="257"/>
        </pc:sldMkLst>
        <pc:spChg chg="mod">
          <ac:chgData name="Tora" userId="8b598d22-d54e-4571-a918-e01a8b302c50" providerId="ADAL" clId="{01F0179E-C953-4B52-B759-15D1503DD43C}" dt="2020-05-26T17:13:06.690" v="462"/>
          <ac:spMkLst>
            <pc:docMk/>
            <pc:sldMk cId="311938857" sldId="257"/>
            <ac:spMk id="2" creationId="{D36BEF56-CC86-43BB-B178-20AB3ADA7949}"/>
          </ac:spMkLst>
        </pc:spChg>
        <pc:spChg chg="mod">
          <ac:chgData name="Tora" userId="8b598d22-d54e-4571-a918-e01a8b302c50" providerId="ADAL" clId="{01F0179E-C953-4B52-B759-15D1503DD43C}" dt="2020-05-27T17:59:51.891" v="560" actId="948"/>
          <ac:spMkLst>
            <pc:docMk/>
            <pc:sldMk cId="311938857" sldId="257"/>
            <ac:spMk id="3" creationId="{76EDB851-B882-4DBE-88BC-F8E4124A9F4D}"/>
          </ac:spMkLst>
        </pc:spChg>
        <pc:spChg chg="mod">
          <ac:chgData name="Tora" userId="8b598d22-d54e-4571-a918-e01a8b302c50" providerId="ADAL" clId="{01F0179E-C953-4B52-B759-15D1503DD43C}" dt="2020-06-01T16:49:34.112" v="5545" actId="20577"/>
          <ac:spMkLst>
            <pc:docMk/>
            <pc:sldMk cId="311938857" sldId="257"/>
            <ac:spMk id="5" creationId="{14D340C1-A0E9-4C67-82B7-B4D686D57A84}"/>
          </ac:spMkLst>
        </pc:spChg>
      </pc:sldChg>
      <pc:sldChg chg="addSp delSp modSp mod modAnim addCm modCm modNotesTx">
        <pc:chgData name="Tora" userId="8b598d22-d54e-4571-a918-e01a8b302c50" providerId="ADAL" clId="{01F0179E-C953-4B52-B759-15D1503DD43C}" dt="2020-05-30T22:06:37.107" v="4673" actId="20577"/>
        <pc:sldMkLst>
          <pc:docMk/>
          <pc:sldMk cId="3566317203" sldId="259"/>
        </pc:sldMkLst>
        <pc:spChg chg="mod">
          <ac:chgData name="Tora" userId="8b598d22-d54e-4571-a918-e01a8b302c50" providerId="ADAL" clId="{01F0179E-C953-4B52-B759-15D1503DD43C}" dt="2020-05-30T21:56:42.019" v="4522" actId="20577"/>
          <ac:spMkLst>
            <pc:docMk/>
            <pc:sldMk cId="3566317203" sldId="259"/>
            <ac:spMk id="2" creationId="{39A9DD6D-4930-4B9A-ACF5-C2F5EFD9E86F}"/>
          </ac:spMkLst>
        </pc:spChg>
        <pc:spChg chg="mod">
          <ac:chgData name="Tora" userId="8b598d22-d54e-4571-a918-e01a8b302c50" providerId="ADAL" clId="{01F0179E-C953-4B52-B759-15D1503DD43C}" dt="2020-05-30T21:26:27.552" v="3351" actId="21"/>
          <ac:spMkLst>
            <pc:docMk/>
            <pc:sldMk cId="3566317203" sldId="259"/>
            <ac:spMk id="3" creationId="{92475BF1-C748-4ADB-ADAD-DC42913BCF1A}"/>
          </ac:spMkLst>
        </pc:spChg>
        <pc:spChg chg="add mod">
          <ac:chgData name="Tora" userId="8b598d22-d54e-4571-a918-e01a8b302c50" providerId="ADAL" clId="{01F0179E-C953-4B52-B759-15D1503DD43C}" dt="2020-05-30T21:29:21.297" v="3475" actId="20577"/>
          <ac:spMkLst>
            <pc:docMk/>
            <pc:sldMk cId="3566317203" sldId="259"/>
            <ac:spMk id="5" creationId="{24CD2759-B145-44B9-8EE2-15E7D437AB61}"/>
          </ac:spMkLst>
        </pc:spChg>
        <pc:spChg chg="add mod">
          <ac:chgData name="Tora" userId="8b598d22-d54e-4571-a918-e01a8b302c50" providerId="ADAL" clId="{01F0179E-C953-4B52-B759-15D1503DD43C}" dt="2020-05-30T21:29:14.822" v="3470" actId="20577"/>
          <ac:spMkLst>
            <pc:docMk/>
            <pc:sldMk cId="3566317203" sldId="259"/>
            <ac:spMk id="6" creationId="{A33051B0-F4CB-4E77-9770-85B8039716D3}"/>
          </ac:spMkLst>
        </pc:spChg>
        <pc:spChg chg="mod">
          <ac:chgData name="Tora" userId="8b598d22-d54e-4571-a918-e01a8b302c50" providerId="ADAL" clId="{01F0179E-C953-4B52-B759-15D1503DD43C}" dt="2020-05-30T21:50:29.013" v="4185" actId="1076"/>
          <ac:spMkLst>
            <pc:docMk/>
            <pc:sldMk cId="3566317203" sldId="259"/>
            <ac:spMk id="12" creationId="{EFE927CA-2530-40DB-BEB6-462EDE7627F2}"/>
          </ac:spMkLst>
        </pc:spChg>
        <pc:spChg chg="mod">
          <ac:chgData name="Tora" userId="8b598d22-d54e-4571-a918-e01a8b302c50" providerId="ADAL" clId="{01F0179E-C953-4B52-B759-15D1503DD43C}" dt="2020-05-30T21:46:02.452" v="4046"/>
          <ac:spMkLst>
            <pc:docMk/>
            <pc:sldMk cId="3566317203" sldId="259"/>
            <ac:spMk id="13" creationId="{FEB4B91F-2C1A-41C0-B79E-FE3468D9C3C3}"/>
          </ac:spMkLst>
        </pc:spChg>
        <pc:spChg chg="del mod">
          <ac:chgData name="Tora" userId="8b598d22-d54e-4571-a918-e01a8b302c50" providerId="ADAL" clId="{01F0179E-C953-4B52-B759-15D1503DD43C}" dt="2020-05-30T21:31:54.527" v="3517" actId="478"/>
          <ac:spMkLst>
            <pc:docMk/>
            <pc:sldMk cId="3566317203" sldId="259"/>
            <ac:spMk id="14" creationId="{D053C3BA-2C4F-4420-AD12-08816E5A3005}"/>
          </ac:spMkLst>
        </pc:spChg>
        <pc:spChg chg="mod">
          <ac:chgData name="Tora" userId="8b598d22-d54e-4571-a918-e01a8b302c50" providerId="ADAL" clId="{01F0179E-C953-4B52-B759-15D1503DD43C}" dt="2020-05-30T21:50:35.742" v="4186" actId="1076"/>
          <ac:spMkLst>
            <pc:docMk/>
            <pc:sldMk cId="3566317203" sldId="259"/>
            <ac:spMk id="15" creationId="{FEB31981-E002-4A80-B673-C3FDBB7B3C18}"/>
          </ac:spMkLst>
        </pc:spChg>
        <pc:spChg chg="mod">
          <ac:chgData name="Tora" userId="8b598d22-d54e-4571-a918-e01a8b302c50" providerId="ADAL" clId="{01F0179E-C953-4B52-B759-15D1503DD43C}" dt="2020-05-30T21:46:02.452" v="4046"/>
          <ac:spMkLst>
            <pc:docMk/>
            <pc:sldMk cId="3566317203" sldId="259"/>
            <ac:spMk id="16" creationId="{CB8FBBA6-0213-4F12-90DD-2A1F81171404}"/>
          </ac:spMkLst>
        </pc:spChg>
        <pc:spChg chg="add mod">
          <ac:chgData name="Tora" userId="8b598d22-d54e-4571-a918-e01a8b302c50" providerId="ADAL" clId="{01F0179E-C953-4B52-B759-15D1503DD43C}" dt="2020-05-30T21:50:35.742" v="4186" actId="1076"/>
          <ac:spMkLst>
            <pc:docMk/>
            <pc:sldMk cId="3566317203" sldId="259"/>
            <ac:spMk id="17" creationId="{9ED7DD2F-CED0-490D-8E8E-07B2CAC407CD}"/>
          </ac:spMkLst>
        </pc:spChg>
        <pc:spChg chg="add mod">
          <ac:chgData name="Tora" userId="8b598d22-d54e-4571-a918-e01a8b302c50" providerId="ADAL" clId="{01F0179E-C953-4B52-B759-15D1503DD43C}" dt="2020-05-30T22:03:50.770" v="4670" actId="20577"/>
          <ac:spMkLst>
            <pc:docMk/>
            <pc:sldMk cId="3566317203" sldId="259"/>
            <ac:spMk id="18" creationId="{9B1BB159-D04D-4643-A744-18E90D749039}"/>
          </ac:spMkLst>
        </pc:spChg>
        <pc:spChg chg="add mod">
          <ac:chgData name="Tora" userId="8b598d22-d54e-4571-a918-e01a8b302c50" providerId="ADAL" clId="{01F0179E-C953-4B52-B759-15D1503DD43C}" dt="2020-05-30T22:06:37.107" v="4673" actId="20577"/>
          <ac:spMkLst>
            <pc:docMk/>
            <pc:sldMk cId="3566317203" sldId="259"/>
            <ac:spMk id="20" creationId="{7EC01098-D891-4BF1-B602-B5EEEB3C2734}"/>
          </ac:spMkLst>
        </pc:spChg>
        <pc:grpChg chg="add del mod">
          <ac:chgData name="Tora" userId="8b598d22-d54e-4571-a918-e01a8b302c50" providerId="ADAL" clId="{01F0179E-C953-4B52-B759-15D1503DD43C}" dt="2020-05-30T21:29:46.940" v="3476" actId="478"/>
          <ac:grpSpMkLst>
            <pc:docMk/>
            <pc:sldMk cId="3566317203" sldId="259"/>
            <ac:grpSpMk id="7" creationId="{90C1D9D9-9656-4C56-8ABE-632A18457104}"/>
          </ac:grpSpMkLst>
        </pc:grpChg>
        <pc:grpChg chg="mod">
          <ac:chgData name="Tora" userId="8b598d22-d54e-4571-a918-e01a8b302c50" providerId="ADAL" clId="{01F0179E-C953-4B52-B759-15D1503DD43C}" dt="2020-05-30T21:46:02.452" v="4046"/>
          <ac:grpSpMkLst>
            <pc:docMk/>
            <pc:sldMk cId="3566317203" sldId="259"/>
            <ac:grpSpMk id="11" creationId="{7352AD2A-6A83-4DE4-A34F-0C0AB270E644}"/>
          </ac:grpSpMkLst>
        </pc:grpChg>
        <pc:grpChg chg="add mod">
          <ac:chgData name="Tora" userId="8b598d22-d54e-4571-a918-e01a8b302c50" providerId="ADAL" clId="{01F0179E-C953-4B52-B759-15D1503DD43C}" dt="2020-05-30T21:50:41.774" v="4187" actId="1076"/>
          <ac:grpSpMkLst>
            <pc:docMk/>
            <pc:sldMk cId="3566317203" sldId="259"/>
            <ac:grpSpMk id="19" creationId="{E26152AE-A30E-4739-8CC1-DB1912319F5B}"/>
          </ac:grpSpMkLst>
        </pc:grpChg>
        <pc:graphicFrameChg chg="add mod">
          <ac:chgData name="Tora" userId="8b598d22-d54e-4571-a918-e01a8b302c50" providerId="ADAL" clId="{01F0179E-C953-4B52-B759-15D1503DD43C}" dt="2020-05-30T21:29:10.519" v="3463" actId="164"/>
          <ac:graphicFrameMkLst>
            <pc:docMk/>
            <pc:sldMk cId="3566317203" sldId="259"/>
            <ac:graphicFrameMk id="4" creationId="{7A9CDC4E-6665-4122-8C5E-2D036F8300E8}"/>
          </ac:graphicFrameMkLst>
        </pc:graphicFrameChg>
        <pc:graphicFrameChg chg="add del mod">
          <ac:chgData name="Tora" userId="8b598d22-d54e-4571-a918-e01a8b302c50" providerId="ADAL" clId="{01F0179E-C953-4B52-B759-15D1503DD43C}" dt="2020-05-30T21:31:50.167" v="3516" actId="18245"/>
          <ac:graphicFrameMkLst>
            <pc:docMk/>
            <pc:sldMk cId="3566317203" sldId="259"/>
            <ac:graphicFrameMk id="10" creationId="{8F596A3E-8F79-435E-833E-8086796BD511}"/>
          </ac:graphicFrameMkLst>
        </pc:graphicFrameChg>
      </pc:sldChg>
      <pc:sldChg chg="del">
        <pc:chgData name="Tora" userId="8b598d22-d54e-4571-a918-e01a8b302c50" providerId="ADAL" clId="{01F0179E-C953-4B52-B759-15D1503DD43C}" dt="2020-05-26T16:05:43.474" v="408" actId="47"/>
        <pc:sldMkLst>
          <pc:docMk/>
          <pc:sldMk cId="1185828236" sldId="260"/>
        </pc:sldMkLst>
      </pc:sldChg>
      <pc:sldChg chg="modSp new mod addCm delCm modCm">
        <pc:chgData name="Tora" userId="8b598d22-d54e-4571-a918-e01a8b302c50" providerId="ADAL" clId="{01F0179E-C953-4B52-B759-15D1503DD43C}" dt="2020-05-27T18:00:06.936" v="562" actId="948"/>
        <pc:sldMkLst>
          <pc:docMk/>
          <pc:sldMk cId="2245179708" sldId="261"/>
        </pc:sldMkLst>
        <pc:spChg chg="mod">
          <ac:chgData name="Tora" userId="8b598d22-d54e-4571-a918-e01a8b302c50" providerId="ADAL" clId="{01F0179E-C953-4B52-B759-15D1503DD43C}" dt="2020-05-26T17:13:06.690" v="462"/>
          <ac:spMkLst>
            <pc:docMk/>
            <pc:sldMk cId="2245179708" sldId="261"/>
            <ac:spMk id="2" creationId="{EEEA053A-BFC3-4888-B390-73DD9EE21B87}"/>
          </ac:spMkLst>
        </pc:spChg>
        <pc:spChg chg="mod">
          <ac:chgData name="Tora" userId="8b598d22-d54e-4571-a918-e01a8b302c50" providerId="ADAL" clId="{01F0179E-C953-4B52-B759-15D1503DD43C}" dt="2020-05-27T18:00:06.936" v="562" actId="948"/>
          <ac:spMkLst>
            <pc:docMk/>
            <pc:sldMk cId="2245179708" sldId="261"/>
            <ac:spMk id="3" creationId="{F0F54377-CCC4-4039-9857-F1BCBECC9EFC}"/>
          </ac:spMkLst>
        </pc:spChg>
      </pc:sldChg>
      <pc:sldChg chg="addSp delSp modSp new mod addCm modCm">
        <pc:chgData name="Tora" userId="8b598d22-d54e-4571-a918-e01a8b302c50" providerId="ADAL" clId="{01F0179E-C953-4B52-B759-15D1503DD43C}" dt="2020-06-01T21:15:07.933" v="5956" actId="20577"/>
        <pc:sldMkLst>
          <pc:docMk/>
          <pc:sldMk cId="3314561604" sldId="262"/>
        </pc:sldMkLst>
        <pc:spChg chg="del">
          <ac:chgData name="Tora" userId="8b598d22-d54e-4571-a918-e01a8b302c50" providerId="ADAL" clId="{01F0179E-C953-4B52-B759-15D1503DD43C}" dt="2020-05-26T15:56:14.214" v="7"/>
          <ac:spMkLst>
            <pc:docMk/>
            <pc:sldMk cId="3314561604" sldId="262"/>
            <ac:spMk id="2" creationId="{5B54587F-639F-42D7-B0D2-052D1744F153}"/>
          </ac:spMkLst>
        </pc:spChg>
        <pc:spChg chg="del">
          <ac:chgData name="Tora" userId="8b598d22-d54e-4571-a918-e01a8b302c50" providerId="ADAL" clId="{01F0179E-C953-4B52-B759-15D1503DD43C}" dt="2020-05-26T15:56:14.214" v="7"/>
          <ac:spMkLst>
            <pc:docMk/>
            <pc:sldMk cId="3314561604" sldId="262"/>
            <ac:spMk id="3" creationId="{D7B297EE-2D57-4F37-9F1A-D852C3E93B79}"/>
          </ac:spMkLst>
        </pc:spChg>
        <pc:spChg chg="del">
          <ac:chgData name="Tora" userId="8b598d22-d54e-4571-a918-e01a8b302c50" providerId="ADAL" clId="{01F0179E-C953-4B52-B759-15D1503DD43C}" dt="2020-05-26T15:56:14.214" v="7"/>
          <ac:spMkLst>
            <pc:docMk/>
            <pc:sldMk cId="3314561604" sldId="262"/>
            <ac:spMk id="4" creationId="{49E6BC9B-3DB6-459E-911E-0DD044CD3E04}"/>
          </ac:spMkLst>
        </pc:spChg>
        <pc:spChg chg="add mod">
          <ac:chgData name="Tora" userId="8b598d22-d54e-4571-a918-e01a8b302c50" providerId="ADAL" clId="{01F0179E-C953-4B52-B759-15D1503DD43C}" dt="2020-06-01T21:15:07.933" v="5956" actId="20577"/>
          <ac:spMkLst>
            <pc:docMk/>
            <pc:sldMk cId="3314561604" sldId="262"/>
            <ac:spMk id="5" creationId="{865DA64A-9DBE-4087-8261-0511C83922CF}"/>
          </ac:spMkLst>
        </pc:spChg>
        <pc:spChg chg="add mod">
          <ac:chgData name="Tora" userId="8b598d22-d54e-4571-a918-e01a8b302c50" providerId="ADAL" clId="{01F0179E-C953-4B52-B759-15D1503DD43C}" dt="2020-05-26T17:13:06.690" v="462"/>
          <ac:spMkLst>
            <pc:docMk/>
            <pc:sldMk cId="3314561604" sldId="262"/>
            <ac:spMk id="6" creationId="{4833E3B8-AAEE-4EFB-B448-685FC1AAF4DB}"/>
          </ac:spMkLst>
        </pc:spChg>
        <pc:picChg chg="add mod">
          <ac:chgData name="Tora" userId="8b598d22-d54e-4571-a918-e01a8b302c50" providerId="ADAL" clId="{01F0179E-C953-4B52-B759-15D1503DD43C}" dt="2020-05-27T17:56:41.363" v="521" actId="1076"/>
          <ac:picMkLst>
            <pc:docMk/>
            <pc:sldMk cId="3314561604" sldId="262"/>
            <ac:picMk id="3" creationId="{D78D593A-C938-40C8-9CBA-03925C4A0D4C}"/>
          </ac:picMkLst>
        </pc:picChg>
      </pc:sldChg>
      <pc:sldChg chg="addSp modSp mod modAnim modNotesTx">
        <pc:chgData name="Tora" userId="8b598d22-d54e-4571-a918-e01a8b302c50" providerId="ADAL" clId="{01F0179E-C953-4B52-B759-15D1503DD43C}" dt="2020-06-01T21:30:11.023" v="5965"/>
        <pc:sldMkLst>
          <pc:docMk/>
          <pc:sldMk cId="1001453256" sldId="263"/>
        </pc:sldMkLst>
        <pc:spChg chg="mod">
          <ac:chgData name="Tora" userId="8b598d22-d54e-4571-a918-e01a8b302c50" providerId="ADAL" clId="{01F0179E-C953-4B52-B759-15D1503DD43C}" dt="2020-05-27T21:30:58.714" v="2436" actId="27636"/>
          <ac:spMkLst>
            <pc:docMk/>
            <pc:sldMk cId="1001453256" sldId="263"/>
            <ac:spMk id="2" creationId="{1E3D3081-2A81-4A0C-B39F-0FFC9A2C8B2F}"/>
          </ac:spMkLst>
        </pc:spChg>
        <pc:spChg chg="mod">
          <ac:chgData name="Tora" userId="8b598d22-d54e-4571-a918-e01a8b302c50" providerId="ADAL" clId="{01F0179E-C953-4B52-B759-15D1503DD43C}" dt="2020-05-30T22:02:26.792" v="4669" actId="20577"/>
          <ac:spMkLst>
            <pc:docMk/>
            <pc:sldMk cId="1001453256" sldId="263"/>
            <ac:spMk id="3" creationId="{287C79C1-CD22-4700-A4EA-C98994253AD9}"/>
          </ac:spMkLst>
        </pc:spChg>
        <pc:graphicFrameChg chg="add mod">
          <ac:chgData name="Tora" userId="8b598d22-d54e-4571-a918-e01a8b302c50" providerId="ADAL" clId="{01F0179E-C953-4B52-B759-15D1503DD43C}" dt="2020-05-28T16:42:34.473" v="3129" actId="20577"/>
          <ac:graphicFrameMkLst>
            <pc:docMk/>
            <pc:sldMk cId="1001453256" sldId="263"/>
            <ac:graphicFrameMk id="4" creationId="{87500153-6981-40B3-90F5-11A2480936D8}"/>
          </ac:graphicFrameMkLst>
        </pc:graphicFrameChg>
      </pc:sldChg>
      <pc:sldChg chg="modSp new mod">
        <pc:chgData name="Tora" userId="8b598d22-d54e-4571-a918-e01a8b302c50" providerId="ADAL" clId="{01F0179E-C953-4B52-B759-15D1503DD43C}" dt="2020-06-01T16:35:59.087" v="4814" actId="20577"/>
        <pc:sldMkLst>
          <pc:docMk/>
          <pc:sldMk cId="2527635391" sldId="264"/>
        </pc:sldMkLst>
        <pc:spChg chg="mod">
          <ac:chgData name="Tora" userId="8b598d22-d54e-4571-a918-e01a8b302c50" providerId="ADAL" clId="{01F0179E-C953-4B52-B759-15D1503DD43C}" dt="2020-06-01T16:35:59.087" v="4814" actId="20577"/>
          <ac:spMkLst>
            <pc:docMk/>
            <pc:sldMk cId="2527635391" sldId="264"/>
            <ac:spMk id="2" creationId="{5F287CEE-CEE8-4944-BAC5-26635B8C20A3}"/>
          </ac:spMkLst>
        </pc:spChg>
        <pc:spChg chg="mod">
          <ac:chgData name="Tora" userId="8b598d22-d54e-4571-a918-e01a8b302c50" providerId="ADAL" clId="{01F0179E-C953-4B52-B759-15D1503DD43C}" dt="2020-05-27T18:00:17.528" v="564" actId="948"/>
          <ac:spMkLst>
            <pc:docMk/>
            <pc:sldMk cId="2527635391" sldId="264"/>
            <ac:spMk id="3" creationId="{933DA1E4-0ECD-4A79-9587-EE68DAD9E915}"/>
          </ac:spMkLst>
        </pc:spChg>
      </pc:sldChg>
      <pc:sldChg chg="modSp add mod">
        <pc:chgData name="Tora" userId="8b598d22-d54e-4571-a918-e01a8b302c50" providerId="ADAL" clId="{01F0179E-C953-4B52-B759-15D1503DD43C}" dt="2020-06-01T16:36:12.513" v="4849" actId="20577"/>
        <pc:sldMkLst>
          <pc:docMk/>
          <pc:sldMk cId="3461638648" sldId="265"/>
        </pc:sldMkLst>
        <pc:spChg chg="mod">
          <ac:chgData name="Tora" userId="8b598d22-d54e-4571-a918-e01a8b302c50" providerId="ADAL" clId="{01F0179E-C953-4B52-B759-15D1503DD43C}" dt="2020-06-01T16:36:12.513" v="4849" actId="20577"/>
          <ac:spMkLst>
            <pc:docMk/>
            <pc:sldMk cId="3461638648" sldId="265"/>
            <ac:spMk id="2" creationId="{5F287CEE-CEE8-4944-BAC5-26635B8C20A3}"/>
          </ac:spMkLst>
        </pc:spChg>
        <pc:spChg chg="mod">
          <ac:chgData name="Tora" userId="8b598d22-d54e-4571-a918-e01a8b302c50" providerId="ADAL" clId="{01F0179E-C953-4B52-B759-15D1503DD43C}" dt="2020-05-27T18:00:26.976" v="566" actId="948"/>
          <ac:spMkLst>
            <pc:docMk/>
            <pc:sldMk cId="3461638648" sldId="265"/>
            <ac:spMk id="3" creationId="{933DA1E4-0ECD-4A79-9587-EE68DAD9E915}"/>
          </ac:spMkLst>
        </pc:spChg>
      </pc:sldChg>
      <pc:sldChg chg="modSp add mod">
        <pc:chgData name="Tora" userId="8b598d22-d54e-4571-a918-e01a8b302c50" providerId="ADAL" clId="{01F0179E-C953-4B52-B759-15D1503DD43C}" dt="2020-06-01T16:36:20.371" v="4850" actId="20577"/>
        <pc:sldMkLst>
          <pc:docMk/>
          <pc:sldMk cId="4239367189" sldId="266"/>
        </pc:sldMkLst>
        <pc:spChg chg="mod">
          <ac:chgData name="Tora" userId="8b598d22-d54e-4571-a918-e01a8b302c50" providerId="ADAL" clId="{01F0179E-C953-4B52-B759-15D1503DD43C}" dt="2020-06-01T16:36:20.371" v="4850" actId="20577"/>
          <ac:spMkLst>
            <pc:docMk/>
            <pc:sldMk cId="4239367189" sldId="266"/>
            <ac:spMk id="2" creationId="{5F287CEE-CEE8-4944-BAC5-26635B8C20A3}"/>
          </ac:spMkLst>
        </pc:spChg>
        <pc:spChg chg="mod">
          <ac:chgData name="Tora" userId="8b598d22-d54e-4571-a918-e01a8b302c50" providerId="ADAL" clId="{01F0179E-C953-4B52-B759-15D1503DD43C}" dt="2020-05-27T18:00:36.954" v="568" actId="948"/>
          <ac:spMkLst>
            <pc:docMk/>
            <pc:sldMk cId="4239367189" sldId="266"/>
            <ac:spMk id="3" creationId="{933DA1E4-0ECD-4A79-9587-EE68DAD9E915}"/>
          </ac:spMkLst>
        </pc:spChg>
      </pc:sldChg>
      <pc:sldChg chg="addSp delSp modSp new mod ord addCm modCm">
        <pc:chgData name="Tora" userId="8b598d22-d54e-4571-a918-e01a8b302c50" providerId="ADAL" clId="{01F0179E-C953-4B52-B759-15D1503DD43C}" dt="2020-06-01T16:55:35.980" v="5930"/>
        <pc:sldMkLst>
          <pc:docMk/>
          <pc:sldMk cId="1754437247" sldId="267"/>
        </pc:sldMkLst>
        <pc:spChg chg="mod">
          <ac:chgData name="Tora" userId="8b598d22-d54e-4571-a918-e01a8b302c50" providerId="ADAL" clId="{01F0179E-C953-4B52-B759-15D1503DD43C}" dt="2020-05-26T17:13:06.690" v="462"/>
          <ac:spMkLst>
            <pc:docMk/>
            <pc:sldMk cId="1754437247" sldId="267"/>
            <ac:spMk id="2" creationId="{A1C02E31-AC69-4D45-A7C5-C00825BFAD40}"/>
          </ac:spMkLst>
        </pc:spChg>
        <pc:spChg chg="add del mod">
          <ac:chgData name="Tora" userId="8b598d22-d54e-4571-a918-e01a8b302c50" providerId="ADAL" clId="{01F0179E-C953-4B52-B759-15D1503DD43C}" dt="2020-06-01T16:55:14.011" v="5928" actId="20577"/>
          <ac:spMkLst>
            <pc:docMk/>
            <pc:sldMk cId="1754437247" sldId="267"/>
            <ac:spMk id="3" creationId="{429AA33F-F075-44FC-9360-D7A1FB295814}"/>
          </ac:spMkLst>
        </pc:spChg>
        <pc:graphicFrameChg chg="add del mod">
          <ac:chgData name="Tora" userId="8b598d22-d54e-4571-a918-e01a8b302c50" providerId="ADAL" clId="{01F0179E-C953-4B52-B759-15D1503DD43C}" dt="2020-05-26T16:01:35.418" v="121"/>
          <ac:graphicFrameMkLst>
            <pc:docMk/>
            <pc:sldMk cId="1754437247" sldId="267"/>
            <ac:graphicFrameMk id="4" creationId="{9E59AE06-5E70-4293-9E61-5A1103285275}"/>
          </ac:graphicFrameMkLst>
        </pc:graphicFrameChg>
      </pc:sldChg>
      <pc:sldChg chg="addSp delSp modSp new mod modAnim modNotesTx">
        <pc:chgData name="Tora" userId="8b598d22-d54e-4571-a918-e01a8b302c50" providerId="ADAL" clId="{01F0179E-C953-4B52-B759-15D1503DD43C}" dt="2020-05-30T21:39:56.253" v="3642" actId="20577"/>
        <pc:sldMkLst>
          <pc:docMk/>
          <pc:sldMk cId="4117649157" sldId="268"/>
        </pc:sldMkLst>
        <pc:spChg chg="mod">
          <ac:chgData name="Tora" userId="8b598d22-d54e-4571-a918-e01a8b302c50" providerId="ADAL" clId="{01F0179E-C953-4B52-B759-15D1503DD43C}" dt="2020-05-27T18:23:45.726" v="865" actId="14100"/>
          <ac:spMkLst>
            <pc:docMk/>
            <pc:sldMk cId="4117649157" sldId="268"/>
            <ac:spMk id="2" creationId="{0C194B55-A88C-4C43-A214-EFF576225D46}"/>
          </ac:spMkLst>
        </pc:spChg>
        <pc:spChg chg="mod">
          <ac:chgData name="Tora" userId="8b598d22-d54e-4571-a918-e01a8b302c50" providerId="ADAL" clId="{01F0179E-C953-4B52-B759-15D1503DD43C}" dt="2020-05-30T21:39:56.253" v="3642" actId="20577"/>
          <ac:spMkLst>
            <pc:docMk/>
            <pc:sldMk cId="4117649157" sldId="268"/>
            <ac:spMk id="3" creationId="{CF5E0128-56FB-45E5-8FBC-32CC2D3D8842}"/>
          </ac:spMkLst>
        </pc:spChg>
        <pc:graphicFrameChg chg="add del mod">
          <ac:chgData name="Tora" userId="8b598d22-d54e-4571-a918-e01a8b302c50" providerId="ADAL" clId="{01F0179E-C953-4B52-B759-15D1503DD43C}" dt="2020-05-28T16:42:14.768" v="3122" actId="20577"/>
          <ac:graphicFrameMkLst>
            <pc:docMk/>
            <pc:sldMk cId="4117649157" sldId="268"/>
            <ac:graphicFrameMk id="8" creationId="{8A48B9B8-DF20-4B60-A451-42EC996A4313}"/>
          </ac:graphicFrameMkLst>
        </pc:graphicFrameChg>
        <pc:graphicFrameChg chg="add del mod">
          <ac:chgData name="Tora" userId="8b598d22-d54e-4571-a918-e01a8b302c50" providerId="ADAL" clId="{01F0179E-C953-4B52-B759-15D1503DD43C}" dt="2020-05-27T18:25:07.090" v="867" actId="478"/>
          <ac:graphicFrameMkLst>
            <pc:docMk/>
            <pc:sldMk cId="4117649157" sldId="268"/>
            <ac:graphicFrameMk id="9" creationId="{F4768EDF-A690-4D85-BB14-674662A88315}"/>
          </ac:graphicFrameMkLst>
        </pc:graphicFrameChg>
        <pc:graphicFrameChg chg="add mod modGraphic">
          <ac:chgData name="Tora" userId="8b598d22-d54e-4571-a918-e01a8b302c50" providerId="ADAL" clId="{01F0179E-C953-4B52-B759-15D1503DD43C}" dt="2020-05-27T21:29:30.080" v="2424" actId="20577"/>
          <ac:graphicFrameMkLst>
            <pc:docMk/>
            <pc:sldMk cId="4117649157" sldId="268"/>
            <ac:graphicFrameMk id="10" creationId="{46881934-1AD3-4D13-A4D9-BBD60AB11793}"/>
          </ac:graphicFrameMkLst>
        </pc:graphicFrameChg>
      </pc:sldChg>
      <pc:sldChg chg="addSp modSp new mod modAnim modNotesTx">
        <pc:chgData name="Tora" userId="8b598d22-d54e-4571-a918-e01a8b302c50" providerId="ADAL" clId="{01F0179E-C953-4B52-B759-15D1503DD43C}" dt="2020-06-01T21:24:00.322" v="5958" actId="20577"/>
        <pc:sldMkLst>
          <pc:docMk/>
          <pc:sldMk cId="2741214701" sldId="269"/>
        </pc:sldMkLst>
        <pc:spChg chg="mod">
          <ac:chgData name="Tora" userId="8b598d22-d54e-4571-a918-e01a8b302c50" providerId="ADAL" clId="{01F0179E-C953-4B52-B759-15D1503DD43C}" dt="2020-06-01T21:24:00.322" v="5958" actId="20577"/>
          <ac:spMkLst>
            <pc:docMk/>
            <pc:sldMk cId="2741214701" sldId="269"/>
            <ac:spMk id="2" creationId="{97B15C30-9D04-42E5-AE35-9B65BBC054E2}"/>
          </ac:spMkLst>
        </pc:spChg>
        <pc:spChg chg="mod">
          <ac:chgData name="Tora" userId="8b598d22-d54e-4571-a918-e01a8b302c50" providerId="ADAL" clId="{01F0179E-C953-4B52-B759-15D1503DD43C}" dt="2020-05-27T19:04:08.219" v="2206" actId="1036"/>
          <ac:spMkLst>
            <pc:docMk/>
            <pc:sldMk cId="2741214701" sldId="269"/>
            <ac:spMk id="3" creationId="{A77AE88F-5974-43B8-96AD-DBAC906F7B44}"/>
          </ac:spMkLst>
        </pc:spChg>
        <pc:graphicFrameChg chg="add mod">
          <ac:chgData name="Tora" userId="8b598d22-d54e-4571-a918-e01a8b302c50" providerId="ADAL" clId="{01F0179E-C953-4B52-B759-15D1503DD43C}" dt="2020-05-30T21:58:44.694" v="4524" actId="20577"/>
          <ac:graphicFrameMkLst>
            <pc:docMk/>
            <pc:sldMk cId="2741214701" sldId="269"/>
            <ac:graphicFrameMk id="6" creationId="{75044703-7EBD-49D3-A214-01AB6246E485}"/>
          </ac:graphicFrameMkLst>
        </pc:graphicFrameChg>
        <pc:graphicFrameChg chg="add mod">
          <ac:chgData name="Tora" userId="8b598d22-d54e-4571-a918-e01a8b302c50" providerId="ADAL" clId="{01F0179E-C953-4B52-B759-15D1503DD43C}" dt="2020-05-27T18:57:18.718" v="1643" actId="1076"/>
          <ac:graphicFrameMkLst>
            <pc:docMk/>
            <pc:sldMk cId="2741214701" sldId="269"/>
            <ac:graphicFrameMk id="9" creationId="{77665675-CBDB-4B06-BD0B-A27181B126B6}"/>
          </ac:graphicFrameMkLst>
        </pc:graphicFrameChg>
      </pc:sldChg>
      <pc:sldChg chg="modSp new mod ord">
        <pc:chgData name="Tora" userId="8b598d22-d54e-4571-a918-e01a8b302c50" providerId="ADAL" clId="{01F0179E-C953-4B52-B759-15D1503DD43C}" dt="2020-06-01T16:53:49.706" v="5801" actId="20577"/>
        <pc:sldMkLst>
          <pc:docMk/>
          <pc:sldMk cId="2086530629" sldId="270"/>
        </pc:sldMkLst>
        <pc:spChg chg="mod">
          <ac:chgData name="Tora" userId="8b598d22-d54e-4571-a918-e01a8b302c50" providerId="ADAL" clId="{01F0179E-C953-4B52-B759-15D1503DD43C}" dt="2020-05-30T22:12:46.309" v="4772" actId="20577"/>
          <ac:spMkLst>
            <pc:docMk/>
            <pc:sldMk cId="2086530629" sldId="270"/>
            <ac:spMk id="2" creationId="{6FEADB2A-F1B2-4DC2-A194-D838A3C45BB5}"/>
          </ac:spMkLst>
        </pc:spChg>
        <pc:spChg chg="mod">
          <ac:chgData name="Tora" userId="8b598d22-d54e-4571-a918-e01a8b302c50" providerId="ADAL" clId="{01F0179E-C953-4B52-B759-15D1503DD43C}" dt="2020-05-27T18:01:15.605" v="576" actId="948"/>
          <ac:spMkLst>
            <pc:docMk/>
            <pc:sldMk cId="2086530629" sldId="270"/>
            <ac:spMk id="3" creationId="{C6291D1C-F270-4675-8FE4-2BF631890365}"/>
          </ac:spMkLst>
        </pc:spChg>
        <pc:spChg chg="mod">
          <ac:chgData name="Tora" userId="8b598d22-d54e-4571-a918-e01a8b302c50" providerId="ADAL" clId="{01F0179E-C953-4B52-B759-15D1503DD43C}" dt="2020-06-01T16:53:49.706" v="5801" actId="20577"/>
          <ac:spMkLst>
            <pc:docMk/>
            <pc:sldMk cId="2086530629" sldId="270"/>
            <ac:spMk id="5" creationId="{FFAED193-95D9-48C6-913F-C5F608CECB0A}"/>
          </ac:spMkLst>
        </pc:spChg>
      </pc:sldChg>
      <pc:sldChg chg="modSp new mod">
        <pc:chgData name="Tora" userId="8b598d22-d54e-4571-a918-e01a8b302c50" providerId="ADAL" clId="{01F0179E-C953-4B52-B759-15D1503DD43C}" dt="2020-06-01T16:49:48.992" v="5594" actId="20577"/>
        <pc:sldMkLst>
          <pc:docMk/>
          <pc:sldMk cId="915312976" sldId="271"/>
        </pc:sldMkLst>
        <pc:spChg chg="mod">
          <ac:chgData name="Tora" userId="8b598d22-d54e-4571-a918-e01a8b302c50" providerId="ADAL" clId="{01F0179E-C953-4B52-B759-15D1503DD43C}" dt="2020-05-30T22:08:08.278" v="4676" actId="20577"/>
          <ac:spMkLst>
            <pc:docMk/>
            <pc:sldMk cId="915312976" sldId="271"/>
            <ac:spMk id="2" creationId="{B14C90B0-C85B-434D-B415-2CBD07B557B1}"/>
          </ac:spMkLst>
        </pc:spChg>
        <pc:spChg chg="mod">
          <ac:chgData name="Tora" userId="8b598d22-d54e-4571-a918-e01a8b302c50" providerId="ADAL" clId="{01F0179E-C953-4B52-B759-15D1503DD43C}" dt="2020-06-01T16:49:48.992" v="5594" actId="20577"/>
          <ac:spMkLst>
            <pc:docMk/>
            <pc:sldMk cId="915312976" sldId="271"/>
            <ac:spMk id="3" creationId="{67B9635B-6DC4-4EFB-923F-3BA3877510D8}"/>
          </ac:spMkLst>
        </pc:spChg>
      </pc:sldChg>
      <pc:sldChg chg="modSp new mod">
        <pc:chgData name="Tora" userId="8b598d22-d54e-4571-a918-e01a8b302c50" providerId="ADAL" clId="{01F0179E-C953-4B52-B759-15D1503DD43C}" dt="2020-05-31T20:23:20.882" v="4813" actId="255"/>
        <pc:sldMkLst>
          <pc:docMk/>
          <pc:sldMk cId="1774414572" sldId="272"/>
        </pc:sldMkLst>
        <pc:spChg chg="mod">
          <ac:chgData name="Tora" userId="8b598d22-d54e-4571-a918-e01a8b302c50" providerId="ADAL" clId="{01F0179E-C953-4B52-B759-15D1503DD43C}" dt="2020-05-26T17:13:06.690" v="462"/>
          <ac:spMkLst>
            <pc:docMk/>
            <pc:sldMk cId="1774414572" sldId="272"/>
            <ac:spMk id="2" creationId="{B30E29FB-53D5-439F-BEB7-F6D33F216CC3}"/>
          </ac:spMkLst>
        </pc:spChg>
        <pc:spChg chg="mod">
          <ac:chgData name="Tora" userId="8b598d22-d54e-4571-a918-e01a8b302c50" providerId="ADAL" clId="{01F0179E-C953-4B52-B759-15D1503DD43C}" dt="2020-05-31T20:23:20.882" v="4813" actId="255"/>
          <ac:spMkLst>
            <pc:docMk/>
            <pc:sldMk cId="1774414572" sldId="272"/>
            <ac:spMk id="3" creationId="{B3FF3482-A22E-4917-B3E4-B7EF3AC50A39}"/>
          </ac:spMkLst>
        </pc:spChg>
      </pc:sldChg>
      <pc:sldChg chg="modSp add mod">
        <pc:chgData name="Tora" userId="8b598d22-d54e-4571-a918-e01a8b302c50" providerId="ADAL" clId="{01F0179E-C953-4B52-B759-15D1503DD43C}" dt="2020-06-01T16:43:38.887" v="5319" actId="5793"/>
        <pc:sldMkLst>
          <pc:docMk/>
          <pc:sldMk cId="1424052144" sldId="273"/>
        </pc:sldMkLst>
        <pc:spChg chg="mod">
          <ac:chgData name="Tora" userId="8b598d22-d54e-4571-a918-e01a8b302c50" providerId="ADAL" clId="{01F0179E-C953-4B52-B759-15D1503DD43C}" dt="2020-05-30T22:08:04.187" v="4675" actId="20577"/>
          <ac:spMkLst>
            <pc:docMk/>
            <pc:sldMk cId="1424052144" sldId="273"/>
            <ac:spMk id="2" creationId="{B14C90B0-C85B-434D-B415-2CBD07B557B1}"/>
          </ac:spMkLst>
        </pc:spChg>
        <pc:spChg chg="mod">
          <ac:chgData name="Tora" userId="8b598d22-d54e-4571-a918-e01a8b302c50" providerId="ADAL" clId="{01F0179E-C953-4B52-B759-15D1503DD43C}" dt="2020-06-01T16:43:38.887" v="5319" actId="5793"/>
          <ac:spMkLst>
            <pc:docMk/>
            <pc:sldMk cId="1424052144" sldId="273"/>
            <ac:spMk id="3" creationId="{67B9635B-6DC4-4EFB-923F-3BA3877510D8}"/>
          </ac:spMkLst>
        </pc:spChg>
      </pc:sldChg>
    </pc:docChg>
  </pc:docChgLst>
  <pc:docChgLst>
    <pc:chgData name="Leon L. Zhang" userId="S::leonz@uw.edu::fe0fd393-b0d3-4ba3-8de3-6593f0e703f5" providerId="AD" clId="Web-{88CEC044-1B4F-3B06-B079-5EF818E34C8D}"/>
    <pc:docChg chg="addSld delSld modSld">
      <pc:chgData name="Leon L. Zhang" userId="S::leonz@uw.edu::fe0fd393-b0d3-4ba3-8de3-6593f0e703f5" providerId="AD" clId="Web-{88CEC044-1B4F-3B06-B079-5EF818E34C8D}" dt="2020-05-26T19:29:24.138" v="383"/>
      <pc:docMkLst>
        <pc:docMk/>
      </pc:docMkLst>
      <pc:sldChg chg="modSp modNotes">
        <pc:chgData name="Leon L. Zhang" userId="S::leonz@uw.edu::fe0fd393-b0d3-4ba3-8de3-6593f0e703f5" providerId="AD" clId="Web-{88CEC044-1B4F-3B06-B079-5EF818E34C8D}" dt="2020-05-26T15:54:23.111" v="125"/>
        <pc:sldMkLst>
          <pc:docMk/>
          <pc:sldMk cId="109857222" sldId="256"/>
        </pc:sldMkLst>
        <pc:spChg chg="mod">
          <ac:chgData name="Leon L. Zhang" userId="S::leonz@uw.edu::fe0fd393-b0d3-4ba3-8de3-6593f0e703f5" providerId="AD" clId="Web-{88CEC044-1B4F-3B06-B079-5EF818E34C8D}" dt="2020-05-26T15:53:57.157" v="86" actId="20577"/>
          <ac:spMkLst>
            <pc:docMk/>
            <pc:sldMk cId="109857222" sldId="256"/>
            <ac:spMk id="2" creationId="{00000000-0000-0000-0000-000000000000}"/>
          </ac:spMkLst>
        </pc:spChg>
        <pc:spChg chg="mod">
          <ac:chgData name="Leon L. Zhang" userId="S::leonz@uw.edu::fe0fd393-b0d3-4ba3-8de3-6593f0e703f5" providerId="AD" clId="Web-{88CEC044-1B4F-3B06-B079-5EF818E34C8D}" dt="2020-05-26T15:54:19.314" v="122" actId="20577"/>
          <ac:spMkLst>
            <pc:docMk/>
            <pc:sldMk cId="109857222" sldId="256"/>
            <ac:spMk id="3" creationId="{00000000-0000-0000-0000-000000000000}"/>
          </ac:spMkLst>
        </pc:spChg>
      </pc:sldChg>
      <pc:sldChg chg="modSp new modNotes">
        <pc:chgData name="Leon L. Zhang" userId="S::leonz@uw.edu::fe0fd393-b0d3-4ba3-8de3-6593f0e703f5" providerId="AD" clId="Web-{88CEC044-1B4F-3B06-B079-5EF818E34C8D}" dt="2020-05-26T16:08:26.398" v="266" actId="20577"/>
        <pc:sldMkLst>
          <pc:docMk/>
          <pc:sldMk cId="311938857" sldId="257"/>
        </pc:sldMkLst>
        <pc:spChg chg="mod">
          <ac:chgData name="Leon L. Zhang" userId="S::leonz@uw.edu::fe0fd393-b0d3-4ba3-8de3-6593f0e703f5" providerId="AD" clId="Web-{88CEC044-1B4F-3B06-B079-5EF818E34C8D}" dt="2020-05-26T15:53:23.358" v="29" actId="20577"/>
          <ac:spMkLst>
            <pc:docMk/>
            <pc:sldMk cId="311938857" sldId="257"/>
            <ac:spMk id="2" creationId="{D36BEF56-CC86-43BB-B178-20AB3ADA7949}"/>
          </ac:spMkLst>
        </pc:spChg>
        <pc:spChg chg="mod">
          <ac:chgData name="Leon L. Zhang" userId="S::leonz@uw.edu::fe0fd393-b0d3-4ba3-8de3-6593f0e703f5" providerId="AD" clId="Web-{88CEC044-1B4F-3B06-B079-5EF818E34C8D}" dt="2020-05-26T16:08:26.398" v="266" actId="20577"/>
          <ac:spMkLst>
            <pc:docMk/>
            <pc:sldMk cId="311938857" sldId="257"/>
            <ac:spMk id="3" creationId="{76EDB851-B882-4DBE-88BC-F8E4124A9F4D}"/>
          </ac:spMkLst>
        </pc:spChg>
      </pc:sldChg>
      <pc:sldChg chg="modSp new del modNotes">
        <pc:chgData name="Leon L. Zhang" userId="S::leonz@uw.edu::fe0fd393-b0d3-4ba3-8de3-6593f0e703f5" providerId="AD" clId="Web-{88CEC044-1B4F-3B06-B079-5EF818E34C8D}" dt="2020-05-26T15:57:46.171" v="170"/>
        <pc:sldMkLst>
          <pc:docMk/>
          <pc:sldMk cId="3446376021" sldId="258"/>
        </pc:sldMkLst>
        <pc:spChg chg="mod">
          <ac:chgData name="Leon L. Zhang" userId="S::leonz@uw.edu::fe0fd393-b0d3-4ba3-8de3-6593f0e703f5" providerId="AD" clId="Web-{88CEC044-1B4F-3B06-B079-5EF818E34C8D}" dt="2020-05-26T15:55:20.037" v="152" actId="20577"/>
          <ac:spMkLst>
            <pc:docMk/>
            <pc:sldMk cId="3446376021" sldId="258"/>
            <ac:spMk id="2" creationId="{77294AFF-89BE-4119-BAD5-9FC03401A730}"/>
          </ac:spMkLst>
        </pc:spChg>
      </pc:sldChg>
      <pc:sldChg chg="modSp new modNotes">
        <pc:chgData name="Leon L. Zhang" userId="S::leonz@uw.edu::fe0fd393-b0d3-4ba3-8de3-6593f0e703f5" providerId="AD" clId="Web-{88CEC044-1B4F-3B06-B079-5EF818E34C8D}" dt="2020-05-26T16:09:33.246" v="357" actId="20577"/>
        <pc:sldMkLst>
          <pc:docMk/>
          <pc:sldMk cId="3566317203" sldId="259"/>
        </pc:sldMkLst>
        <pc:spChg chg="mod">
          <ac:chgData name="Leon L. Zhang" userId="S::leonz@uw.edu::fe0fd393-b0d3-4ba3-8de3-6593f0e703f5" providerId="AD" clId="Web-{88CEC044-1B4F-3B06-B079-5EF818E34C8D}" dt="2020-05-26T16:04:53.025" v="228" actId="20577"/>
          <ac:spMkLst>
            <pc:docMk/>
            <pc:sldMk cId="3566317203" sldId="259"/>
            <ac:spMk id="2" creationId="{39A9DD6D-4930-4B9A-ACF5-C2F5EFD9E86F}"/>
          </ac:spMkLst>
        </pc:spChg>
        <pc:spChg chg="mod">
          <ac:chgData name="Leon L. Zhang" userId="S::leonz@uw.edu::fe0fd393-b0d3-4ba3-8de3-6593f0e703f5" providerId="AD" clId="Web-{88CEC044-1B4F-3B06-B079-5EF818E34C8D}" dt="2020-05-26T16:09:33.246" v="357" actId="20577"/>
          <ac:spMkLst>
            <pc:docMk/>
            <pc:sldMk cId="3566317203" sldId="259"/>
            <ac:spMk id="3" creationId="{92475BF1-C748-4ADB-ADAD-DC42913BCF1A}"/>
          </ac:spMkLst>
        </pc:spChg>
      </pc:sldChg>
      <pc:sldChg chg="new modNotes">
        <pc:chgData name="Leon L. Zhang" userId="S::leonz@uw.edu::fe0fd393-b0d3-4ba3-8de3-6593f0e703f5" providerId="AD" clId="Web-{88CEC044-1B4F-3B06-B079-5EF818E34C8D}" dt="2020-05-26T15:52:30.995" v="19"/>
        <pc:sldMkLst>
          <pc:docMk/>
          <pc:sldMk cId="1185828236" sldId="260"/>
        </pc:sldMkLst>
      </pc:sldChg>
      <pc:sldChg chg="modSp">
        <pc:chgData name="Leon L. Zhang" userId="S::leonz@uw.edu::fe0fd393-b0d3-4ba3-8de3-6593f0e703f5" providerId="AD" clId="Web-{88CEC044-1B4F-3B06-B079-5EF818E34C8D}" dt="2020-05-26T16:08:29.960" v="273" actId="20577"/>
        <pc:sldMkLst>
          <pc:docMk/>
          <pc:sldMk cId="2245179708" sldId="261"/>
        </pc:sldMkLst>
        <pc:spChg chg="mod">
          <ac:chgData name="Leon L. Zhang" userId="S::leonz@uw.edu::fe0fd393-b0d3-4ba3-8de3-6593f0e703f5" providerId="AD" clId="Web-{88CEC044-1B4F-3B06-B079-5EF818E34C8D}" dt="2020-05-26T15:56:11.962" v="167" actId="20577"/>
          <ac:spMkLst>
            <pc:docMk/>
            <pc:sldMk cId="2245179708" sldId="261"/>
            <ac:spMk id="2" creationId="{EEEA053A-BFC3-4888-B390-73DD9EE21B87}"/>
          </ac:spMkLst>
        </pc:spChg>
        <pc:spChg chg="mod">
          <ac:chgData name="Leon L. Zhang" userId="S::leonz@uw.edu::fe0fd393-b0d3-4ba3-8de3-6593f0e703f5" providerId="AD" clId="Web-{88CEC044-1B4F-3B06-B079-5EF818E34C8D}" dt="2020-05-26T16:08:29.960" v="273" actId="20577"/>
          <ac:spMkLst>
            <pc:docMk/>
            <pc:sldMk cId="2245179708" sldId="261"/>
            <ac:spMk id="3" creationId="{F0F54377-CCC4-4039-9857-F1BCBECC9EFC}"/>
          </ac:spMkLst>
        </pc:spChg>
      </pc:sldChg>
      <pc:sldChg chg="modSp modNotes">
        <pc:chgData name="Leon L. Zhang" userId="S::leonz@uw.edu::fe0fd393-b0d3-4ba3-8de3-6593f0e703f5" providerId="AD" clId="Web-{88CEC044-1B4F-3B06-B079-5EF818E34C8D}" dt="2020-05-26T16:08:34.117" v="280" actId="20577"/>
        <pc:sldMkLst>
          <pc:docMk/>
          <pc:sldMk cId="3314561604" sldId="262"/>
        </pc:sldMkLst>
        <pc:spChg chg="mod">
          <ac:chgData name="Leon L. Zhang" userId="S::leonz@uw.edu::fe0fd393-b0d3-4ba3-8de3-6593f0e703f5" providerId="AD" clId="Web-{88CEC044-1B4F-3B06-B079-5EF818E34C8D}" dt="2020-05-26T15:57:59.844" v="175" actId="20577"/>
          <ac:spMkLst>
            <pc:docMk/>
            <pc:sldMk cId="3314561604" sldId="262"/>
            <ac:spMk id="5" creationId="{865DA64A-9DBE-4087-8261-0511C83922CF}"/>
          </ac:spMkLst>
        </pc:spChg>
        <pc:spChg chg="mod">
          <ac:chgData name="Leon L. Zhang" userId="S::leonz@uw.edu::fe0fd393-b0d3-4ba3-8de3-6593f0e703f5" providerId="AD" clId="Web-{88CEC044-1B4F-3B06-B079-5EF818E34C8D}" dt="2020-05-26T16:08:34.117" v="280" actId="20577"/>
          <ac:spMkLst>
            <pc:docMk/>
            <pc:sldMk cId="3314561604" sldId="262"/>
            <ac:spMk id="6" creationId="{4833E3B8-AAEE-4EFB-B448-685FC1AAF4DB}"/>
          </ac:spMkLst>
        </pc:spChg>
      </pc:sldChg>
      <pc:sldChg chg="modSp new">
        <pc:chgData name="Leon L. Zhang" userId="S::leonz@uw.edu::fe0fd393-b0d3-4ba3-8de3-6593f0e703f5" providerId="AD" clId="Web-{88CEC044-1B4F-3B06-B079-5EF818E34C8D}" dt="2020-05-26T16:09:23.636" v="344" actId="20577"/>
        <pc:sldMkLst>
          <pc:docMk/>
          <pc:sldMk cId="1001453256" sldId="263"/>
        </pc:sldMkLst>
        <pc:spChg chg="mod">
          <ac:chgData name="Leon L. Zhang" userId="S::leonz@uw.edu::fe0fd393-b0d3-4ba3-8de3-6593f0e703f5" providerId="AD" clId="Web-{88CEC044-1B4F-3B06-B079-5EF818E34C8D}" dt="2020-05-26T16:02:10.406" v="219" actId="20577"/>
          <ac:spMkLst>
            <pc:docMk/>
            <pc:sldMk cId="1001453256" sldId="263"/>
            <ac:spMk id="2" creationId="{1E3D3081-2A81-4A0C-B39F-0FFC9A2C8B2F}"/>
          </ac:spMkLst>
        </pc:spChg>
        <pc:spChg chg="mod">
          <ac:chgData name="Leon L. Zhang" userId="S::leonz@uw.edu::fe0fd393-b0d3-4ba3-8de3-6593f0e703f5" providerId="AD" clId="Web-{88CEC044-1B4F-3B06-B079-5EF818E34C8D}" dt="2020-05-26T16:09:23.636" v="344" actId="20577"/>
          <ac:spMkLst>
            <pc:docMk/>
            <pc:sldMk cId="1001453256" sldId="263"/>
            <ac:spMk id="3" creationId="{287C79C1-CD22-4700-A4EA-C98994253AD9}"/>
          </ac:spMkLst>
        </pc:spChg>
      </pc:sldChg>
      <pc:sldChg chg="modSp modNotes">
        <pc:chgData name="Leon L. Zhang" userId="S::leonz@uw.edu::fe0fd393-b0d3-4ba3-8de3-6593f0e703f5" providerId="AD" clId="Web-{88CEC044-1B4F-3B06-B079-5EF818E34C8D}" dt="2020-05-26T19:28:06.652" v="382"/>
        <pc:sldMkLst>
          <pc:docMk/>
          <pc:sldMk cId="2527635391" sldId="264"/>
        </pc:sldMkLst>
        <pc:spChg chg="mod">
          <ac:chgData name="Leon L. Zhang" userId="S::leonz@uw.edu::fe0fd393-b0d3-4ba3-8de3-6593f0e703f5" providerId="AD" clId="Web-{88CEC044-1B4F-3B06-B079-5EF818E34C8D}" dt="2020-05-26T16:08:40.649" v="289" actId="20577"/>
          <ac:spMkLst>
            <pc:docMk/>
            <pc:sldMk cId="2527635391" sldId="264"/>
            <ac:spMk id="3" creationId="{933DA1E4-0ECD-4A79-9587-EE68DAD9E915}"/>
          </ac:spMkLst>
        </pc:spChg>
      </pc:sldChg>
      <pc:sldChg chg="modSp modNotes">
        <pc:chgData name="Leon L. Zhang" userId="S::leonz@uw.edu::fe0fd393-b0d3-4ba3-8de3-6593f0e703f5" providerId="AD" clId="Web-{88CEC044-1B4F-3B06-B079-5EF818E34C8D}" dt="2020-05-26T19:27:48.292" v="381"/>
        <pc:sldMkLst>
          <pc:docMk/>
          <pc:sldMk cId="3461638648" sldId="265"/>
        </pc:sldMkLst>
        <pc:spChg chg="mod">
          <ac:chgData name="Leon L. Zhang" userId="S::leonz@uw.edu::fe0fd393-b0d3-4ba3-8de3-6593f0e703f5" providerId="AD" clId="Web-{88CEC044-1B4F-3B06-B079-5EF818E34C8D}" dt="2020-05-26T16:08:44.805" v="298" actId="20577"/>
          <ac:spMkLst>
            <pc:docMk/>
            <pc:sldMk cId="3461638648" sldId="265"/>
            <ac:spMk id="3" creationId="{933DA1E4-0ECD-4A79-9587-EE68DAD9E915}"/>
          </ac:spMkLst>
        </pc:spChg>
      </pc:sldChg>
      <pc:sldChg chg="modSp modNotes">
        <pc:chgData name="Leon L. Zhang" userId="S::leonz@uw.edu::fe0fd393-b0d3-4ba3-8de3-6593f0e703f5" providerId="AD" clId="Web-{88CEC044-1B4F-3B06-B079-5EF818E34C8D}" dt="2020-05-26T19:29:24.138" v="383"/>
        <pc:sldMkLst>
          <pc:docMk/>
          <pc:sldMk cId="4239367189" sldId="266"/>
        </pc:sldMkLst>
        <pc:spChg chg="mod">
          <ac:chgData name="Leon L. Zhang" userId="S::leonz@uw.edu::fe0fd393-b0d3-4ba3-8de3-6593f0e703f5" providerId="AD" clId="Web-{88CEC044-1B4F-3B06-B079-5EF818E34C8D}" dt="2020-05-26T15:59:18.864" v="214" actId="20577"/>
          <ac:spMkLst>
            <pc:docMk/>
            <pc:sldMk cId="4239367189" sldId="266"/>
            <ac:spMk id="2" creationId="{5F287CEE-CEE8-4944-BAC5-26635B8C20A3}"/>
          </ac:spMkLst>
        </pc:spChg>
        <pc:spChg chg="mod">
          <ac:chgData name="Leon L. Zhang" userId="S::leonz@uw.edu::fe0fd393-b0d3-4ba3-8de3-6593f0e703f5" providerId="AD" clId="Web-{88CEC044-1B4F-3B06-B079-5EF818E34C8D}" dt="2020-05-26T16:08:49.696" v="307" actId="20577"/>
          <ac:spMkLst>
            <pc:docMk/>
            <pc:sldMk cId="4239367189" sldId="266"/>
            <ac:spMk id="3" creationId="{933DA1E4-0ECD-4A79-9587-EE68DAD9E915}"/>
          </ac:spMkLst>
        </pc:spChg>
      </pc:sldChg>
      <pc:sldChg chg="modSp">
        <pc:chgData name="Leon L. Zhang" userId="S::leonz@uw.edu::fe0fd393-b0d3-4ba3-8de3-6593f0e703f5" providerId="AD" clId="Web-{88CEC044-1B4F-3B06-B079-5EF818E34C8D}" dt="2020-05-26T16:09:07.822" v="320" actId="20577"/>
        <pc:sldMkLst>
          <pc:docMk/>
          <pc:sldMk cId="1754437247" sldId="267"/>
        </pc:sldMkLst>
        <pc:spChg chg="mod">
          <ac:chgData name="Leon L. Zhang" userId="S::leonz@uw.edu::fe0fd393-b0d3-4ba3-8de3-6593f0e703f5" providerId="AD" clId="Web-{88CEC044-1B4F-3B06-B079-5EF818E34C8D}" dt="2020-05-26T16:09:07.822" v="320" actId="20577"/>
          <ac:spMkLst>
            <pc:docMk/>
            <pc:sldMk cId="1754437247" sldId="267"/>
            <ac:spMk id="3" creationId="{429AA33F-F075-44FC-9360-D7A1FB295814}"/>
          </ac:spMkLst>
        </pc:spChg>
      </pc:sldChg>
      <pc:sldChg chg="modSp">
        <pc:chgData name="Leon L. Zhang" userId="S::leonz@uw.edu::fe0fd393-b0d3-4ba3-8de3-6593f0e703f5" providerId="AD" clId="Web-{88CEC044-1B4F-3B06-B079-5EF818E34C8D}" dt="2020-05-26T16:09:13.088" v="328" actId="20577"/>
        <pc:sldMkLst>
          <pc:docMk/>
          <pc:sldMk cId="4117649157" sldId="268"/>
        </pc:sldMkLst>
        <pc:spChg chg="mod">
          <ac:chgData name="Leon L. Zhang" userId="S::leonz@uw.edu::fe0fd393-b0d3-4ba3-8de3-6593f0e703f5" providerId="AD" clId="Web-{88CEC044-1B4F-3B06-B079-5EF818E34C8D}" dt="2020-05-26T16:09:13.088" v="328" actId="20577"/>
          <ac:spMkLst>
            <pc:docMk/>
            <pc:sldMk cId="4117649157" sldId="268"/>
            <ac:spMk id="3" creationId="{CF5E0128-56FB-45E5-8FBC-32CC2D3D8842}"/>
          </ac:spMkLst>
        </pc:spChg>
      </pc:sldChg>
      <pc:sldChg chg="modSp">
        <pc:chgData name="Leon L. Zhang" userId="S::leonz@uw.edu::fe0fd393-b0d3-4ba3-8de3-6593f0e703f5" providerId="AD" clId="Web-{88CEC044-1B4F-3B06-B079-5EF818E34C8D}" dt="2020-05-26T16:09:17.557" v="337" actId="20577"/>
        <pc:sldMkLst>
          <pc:docMk/>
          <pc:sldMk cId="2741214701" sldId="269"/>
        </pc:sldMkLst>
        <pc:spChg chg="mod">
          <ac:chgData name="Leon L. Zhang" userId="S::leonz@uw.edu::fe0fd393-b0d3-4ba3-8de3-6593f0e703f5" providerId="AD" clId="Web-{88CEC044-1B4F-3B06-B079-5EF818E34C8D}" dt="2020-05-26T16:09:17.557" v="337" actId="20577"/>
          <ac:spMkLst>
            <pc:docMk/>
            <pc:sldMk cId="2741214701" sldId="269"/>
            <ac:spMk id="3" creationId="{A77AE88F-5974-43B8-96AD-DBAC906F7B44}"/>
          </ac:spMkLst>
        </pc:spChg>
      </pc:sldChg>
      <pc:sldChg chg="modSp">
        <pc:chgData name="Leon L. Zhang" userId="S::leonz@uw.edu::fe0fd393-b0d3-4ba3-8de3-6593f0e703f5" providerId="AD" clId="Web-{88CEC044-1B4F-3B06-B079-5EF818E34C8D}" dt="2020-05-26T16:09:48.825" v="369" actId="20577"/>
        <pc:sldMkLst>
          <pc:docMk/>
          <pc:sldMk cId="2086530629" sldId="270"/>
        </pc:sldMkLst>
        <pc:spChg chg="mod">
          <ac:chgData name="Leon L. Zhang" userId="S::leonz@uw.edu::fe0fd393-b0d3-4ba3-8de3-6593f0e703f5" providerId="AD" clId="Web-{88CEC044-1B4F-3B06-B079-5EF818E34C8D}" dt="2020-05-26T16:09:37.355" v="361" actId="20577"/>
          <ac:spMkLst>
            <pc:docMk/>
            <pc:sldMk cId="2086530629" sldId="270"/>
            <ac:spMk id="2" creationId="{6FEADB2A-F1B2-4DC2-A194-D838A3C45BB5}"/>
          </ac:spMkLst>
        </pc:spChg>
        <pc:spChg chg="mod">
          <ac:chgData name="Leon L. Zhang" userId="S::leonz@uw.edu::fe0fd393-b0d3-4ba3-8de3-6593f0e703f5" providerId="AD" clId="Web-{88CEC044-1B4F-3B06-B079-5EF818E34C8D}" dt="2020-05-26T16:09:48.825" v="369" actId="20577"/>
          <ac:spMkLst>
            <pc:docMk/>
            <pc:sldMk cId="2086530629" sldId="270"/>
            <ac:spMk id="3" creationId="{C6291D1C-F270-4675-8FE4-2BF631890365}"/>
          </ac:spMkLst>
        </pc:spChg>
      </pc:sldChg>
      <pc:sldChg chg="modSp">
        <pc:chgData name="Leon L. Zhang" userId="S::leonz@uw.edu::fe0fd393-b0d3-4ba3-8de3-6593f0e703f5" providerId="AD" clId="Web-{88CEC044-1B4F-3B06-B079-5EF818E34C8D}" dt="2020-05-26T16:11:04.689" v="379" actId="20577"/>
        <pc:sldMkLst>
          <pc:docMk/>
          <pc:sldMk cId="915312976" sldId="271"/>
        </pc:sldMkLst>
        <pc:spChg chg="mod">
          <ac:chgData name="Leon L. Zhang" userId="S::leonz@uw.edu::fe0fd393-b0d3-4ba3-8de3-6593f0e703f5" providerId="AD" clId="Web-{88CEC044-1B4F-3B06-B079-5EF818E34C8D}" dt="2020-05-26T16:11:04.689" v="379" actId="20577"/>
          <ac:spMkLst>
            <pc:docMk/>
            <pc:sldMk cId="915312976" sldId="271"/>
            <ac:spMk id="3" creationId="{67B9635B-6DC4-4EFB-923F-3BA3877510D8}"/>
          </ac:spMkLst>
        </pc:sp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1" Type="http://schemas.openxmlformats.org/officeDocument/2006/relationships/package" Target="../embeddings/Microsoft_Excel_Worksheet3.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a:t>Investment Summary for a Single Module (CEPCI = 608)</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Unit Type</c:v>
                </c:pt>
              </c:strCache>
            </c:strRef>
          </c:tx>
          <c:spPr>
            <a:solidFill>
              <a:srgbClr val="00B050"/>
            </a:solidFill>
            <a:ln>
              <a:noFill/>
            </a:ln>
            <a:effectLst/>
          </c:spPr>
          <c:invertIfNegative val="0"/>
          <c:cat>
            <c:strRef>
              <c:f>Sheet1!$A$2:$A$10</c:f>
              <c:strCache>
                <c:ptCount val="9"/>
                <c:pt idx="0">
                  <c:v>Compressors</c:v>
                </c:pt>
                <c:pt idx="1">
                  <c:v>Heat Exchangers</c:v>
                </c:pt>
                <c:pt idx="2">
                  <c:v>Filters</c:v>
                </c:pt>
                <c:pt idx="3">
                  <c:v>Pumps</c:v>
                </c:pt>
                <c:pt idx="4">
                  <c:v>Process Vessels</c:v>
                </c:pt>
                <c:pt idx="5">
                  <c:v>Reactors</c:v>
                </c:pt>
                <c:pt idx="6">
                  <c:v>Electrolyzers</c:v>
                </c:pt>
                <c:pt idx="7">
                  <c:v>Adsorption Towers</c:v>
                </c:pt>
                <c:pt idx="8">
                  <c:v>Absorption Towers</c:v>
                </c:pt>
              </c:strCache>
            </c:strRef>
          </c:cat>
          <c:val>
            <c:numRef>
              <c:f>Sheet1!$B$2:$B$10</c:f>
              <c:numCache>
                <c:formatCode>General</c:formatCode>
                <c:ptCount val="9"/>
                <c:pt idx="0">
                  <c:v>5.0119999999999996</c:v>
                </c:pt>
                <c:pt idx="1">
                  <c:v>1.82</c:v>
                </c:pt>
                <c:pt idx="2">
                  <c:v>0.188</c:v>
                </c:pt>
                <c:pt idx="3">
                  <c:v>0.32300000000000001</c:v>
                </c:pt>
                <c:pt idx="4">
                  <c:v>1.1930000000000001</c:v>
                </c:pt>
                <c:pt idx="5">
                  <c:v>0.31</c:v>
                </c:pt>
                <c:pt idx="6">
                  <c:v>1.58</c:v>
                </c:pt>
                <c:pt idx="7">
                  <c:v>4.3999999999999997E-2</c:v>
                </c:pt>
                <c:pt idx="8">
                  <c:v>1.42</c:v>
                </c:pt>
              </c:numCache>
            </c:numRef>
          </c:val>
          <c:extLst>
            <c:ext xmlns:c16="http://schemas.microsoft.com/office/drawing/2014/chart" uri="{C3380CC4-5D6E-409C-BE32-E72D297353CC}">
              <c16:uniqueId val="{00000000-C6A3-4FEA-987A-6B32F4C28D6E}"/>
            </c:ext>
          </c:extLst>
        </c:ser>
        <c:dLbls>
          <c:showLegendKey val="0"/>
          <c:showVal val="0"/>
          <c:showCatName val="0"/>
          <c:showSerName val="0"/>
          <c:showPercent val="0"/>
          <c:showBubbleSize val="0"/>
        </c:dLbls>
        <c:gapWidth val="219"/>
        <c:overlap val="-27"/>
        <c:axId val="695384520"/>
        <c:axId val="695384192"/>
      </c:barChart>
      <c:catAx>
        <c:axId val="69538452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695384192"/>
        <c:crosses val="autoZero"/>
        <c:auto val="1"/>
        <c:lblAlgn val="ctr"/>
        <c:lblOffset val="100"/>
        <c:noMultiLvlLbl val="0"/>
      </c:catAx>
      <c:valAx>
        <c:axId val="695384192"/>
        <c:scaling>
          <c:orientation val="minMax"/>
          <c:max val="5.5"/>
          <c:min val="0"/>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a:t>Cost</a:t>
                </a:r>
                <a:r>
                  <a:rPr lang="en-US" baseline="0"/>
                  <a:t> (in millions of dollars)</a:t>
                </a:r>
                <a:endParaRPr lang="en-US"/>
              </a:p>
            </c:rich>
          </c:tx>
          <c:overlay val="0"/>
          <c:spPr>
            <a:noFill/>
            <a:ln>
              <a:noFill/>
            </a:ln>
            <a:effectLst/>
          </c:spPr>
          <c:txPr>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695384520"/>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a:t>Annual Manufacturing Costs</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Annual Manufacturing Cost Breakdown</c:v>
                </c:pt>
              </c:strCache>
            </c:strRef>
          </c:tx>
          <c:spPr>
            <a:solidFill>
              <a:schemeClr val="accent1"/>
            </a:solidFill>
            <a:ln w="19050">
              <a:solidFill>
                <a:schemeClr val="lt1"/>
              </a:solidFill>
            </a:ln>
            <a:effectLst/>
          </c:spPr>
          <c:invertIfNegative val="0"/>
          <c:dPt>
            <c:idx val="0"/>
            <c:invertIfNegative val="0"/>
            <c:bubble3D val="0"/>
            <c:spPr>
              <a:solidFill>
                <a:srgbClr val="FF0000"/>
              </a:solidFill>
              <a:ln w="19050">
                <a:solidFill>
                  <a:schemeClr val="lt1"/>
                </a:solidFill>
              </a:ln>
              <a:effectLst/>
            </c:spPr>
            <c:extLst>
              <c:ext xmlns:c16="http://schemas.microsoft.com/office/drawing/2014/chart" uri="{C3380CC4-5D6E-409C-BE32-E72D297353CC}">
                <c16:uniqueId val="{00000001-2654-4C1A-86BC-54699F0F9F7D}"/>
              </c:ext>
            </c:extLst>
          </c:dPt>
          <c:dPt>
            <c:idx val="1"/>
            <c:invertIfNegative val="0"/>
            <c:bubble3D val="0"/>
            <c:spPr>
              <a:solidFill>
                <a:srgbClr val="0070C0"/>
              </a:solidFill>
              <a:ln w="19050">
                <a:solidFill>
                  <a:schemeClr val="lt1"/>
                </a:solidFill>
              </a:ln>
              <a:effectLst/>
            </c:spPr>
            <c:extLst>
              <c:ext xmlns:c16="http://schemas.microsoft.com/office/drawing/2014/chart" uri="{C3380CC4-5D6E-409C-BE32-E72D297353CC}">
                <c16:uniqueId val="{00000002-2654-4C1A-86BC-54699F0F9F7D}"/>
              </c:ext>
            </c:extLst>
          </c:dPt>
          <c:cat>
            <c:strRef>
              <c:f>Sheet1!$A$2:$A$5</c:f>
              <c:strCache>
                <c:ptCount val="4"/>
                <c:pt idx="0">
                  <c:v>Raw Materials</c:v>
                </c:pt>
                <c:pt idx="1">
                  <c:v>Utilities</c:v>
                </c:pt>
                <c:pt idx="2">
                  <c:v>Waste Treatment</c:v>
                </c:pt>
                <c:pt idx="3">
                  <c:v>Operating Labor</c:v>
                </c:pt>
              </c:strCache>
            </c:strRef>
          </c:cat>
          <c:val>
            <c:numRef>
              <c:f>Sheet1!$B$2:$B$5</c:f>
              <c:numCache>
                <c:formatCode>General</c:formatCode>
                <c:ptCount val="4"/>
                <c:pt idx="0">
                  <c:v>3.5000000000000003E-2</c:v>
                </c:pt>
                <c:pt idx="1">
                  <c:v>5.83</c:v>
                </c:pt>
                <c:pt idx="2">
                  <c:v>8.4999999999999999E-6</c:v>
                </c:pt>
                <c:pt idx="3">
                  <c:v>0.89400000000000002</c:v>
                </c:pt>
              </c:numCache>
            </c:numRef>
          </c:val>
          <c:extLst>
            <c:ext xmlns:c16="http://schemas.microsoft.com/office/drawing/2014/chart" uri="{C3380CC4-5D6E-409C-BE32-E72D297353CC}">
              <c16:uniqueId val="{00000000-2654-4C1A-86BC-54699F0F9F7D}"/>
            </c:ext>
          </c:extLst>
        </c:ser>
        <c:dLbls>
          <c:showLegendKey val="0"/>
          <c:showVal val="0"/>
          <c:showCatName val="0"/>
          <c:showSerName val="0"/>
          <c:showPercent val="0"/>
          <c:showBubbleSize val="0"/>
        </c:dLbls>
        <c:gapWidth val="150"/>
        <c:axId val="698084208"/>
        <c:axId val="698085520"/>
      </c:barChart>
      <c:catAx>
        <c:axId val="698084208"/>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698085520"/>
        <c:crosses val="autoZero"/>
        <c:auto val="1"/>
        <c:lblAlgn val="ctr"/>
        <c:lblOffset val="100"/>
        <c:noMultiLvlLbl val="0"/>
      </c:catAx>
      <c:valAx>
        <c:axId val="698085520"/>
        <c:scaling>
          <c:orientation val="minMax"/>
        </c:scaling>
        <c:delete val="0"/>
        <c:axPos val="l"/>
        <c:majorGridlines>
          <c:spPr>
            <a:ln w="9525" cap="flat" cmpd="sng" algn="ctr">
              <a:solidFill>
                <a:schemeClr val="tx1">
                  <a:lumMod val="15000"/>
                  <a:lumOff val="85000"/>
                </a:schemeClr>
              </a:solidFill>
              <a:round/>
            </a:ln>
            <a:effectLst/>
          </c:spPr>
        </c:majorGridlines>
        <c:title>
          <c:tx>
            <c:rich>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r>
                  <a:rPr lang="en-US"/>
                  <a:t>Cost (millions of dollars)</a:t>
                </a:r>
              </a:p>
            </c:rich>
          </c:tx>
          <c:overlay val="0"/>
          <c:spPr>
            <a:noFill/>
            <a:ln>
              <a:noFill/>
            </a:ln>
            <a:effectLst/>
          </c:spPr>
          <c:txPr>
            <a:bodyPr rot="-5400000" spcFirstLastPara="1" vertOverflow="ellipsis" vert="horz" wrap="square" anchor="ctr" anchorCtr="1"/>
            <a:lstStyle/>
            <a:p>
              <a:pPr>
                <a:defRPr sz="133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out"/>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69808420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a:t>Annual Utility</a:t>
            </a:r>
            <a:r>
              <a:rPr lang="en-US" baseline="0"/>
              <a:t> Cost</a:t>
            </a:r>
            <a:r>
              <a:rPr lang="en-US"/>
              <a:t> Breakdown </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pieChart>
        <c:varyColors val="1"/>
        <c:ser>
          <c:idx val="0"/>
          <c:order val="0"/>
          <c:tx>
            <c:strRef>
              <c:f>Sheet1!$B$1</c:f>
              <c:strCache>
                <c:ptCount val="1"/>
                <c:pt idx="0">
                  <c:v>Utilites Breakdown</c:v>
                </c:pt>
              </c:strCache>
            </c:strRef>
          </c:tx>
          <c:dPt>
            <c:idx val="0"/>
            <c:bubble3D val="0"/>
            <c:spPr>
              <a:solidFill>
                <a:schemeClr val="accent1"/>
              </a:solidFill>
              <a:ln w="19050">
                <a:solidFill>
                  <a:schemeClr val="lt1"/>
                </a:solidFill>
              </a:ln>
              <a:effectLst/>
            </c:spPr>
            <c:extLst>
              <c:ext xmlns:c16="http://schemas.microsoft.com/office/drawing/2014/chart" uri="{C3380CC4-5D6E-409C-BE32-E72D297353CC}">
                <c16:uniqueId val="{00000001-3CDA-4C8E-9671-82EF826B6112}"/>
              </c:ext>
            </c:extLst>
          </c:dPt>
          <c:dPt>
            <c:idx val="1"/>
            <c:bubble3D val="0"/>
            <c:spPr>
              <a:solidFill>
                <a:srgbClr val="FFC000"/>
              </a:solidFill>
              <a:ln w="19050">
                <a:solidFill>
                  <a:schemeClr val="lt1"/>
                </a:solidFill>
              </a:ln>
              <a:effectLst/>
            </c:spPr>
            <c:extLst>
              <c:ext xmlns:c16="http://schemas.microsoft.com/office/drawing/2014/chart" uri="{C3380CC4-5D6E-409C-BE32-E72D297353CC}">
                <c16:uniqueId val="{00000007-113D-457B-9D86-6208E0237A44}"/>
              </c:ext>
            </c:extLst>
          </c:dPt>
          <c:dPt>
            <c:idx val="2"/>
            <c:bubble3D val="0"/>
            <c:spPr>
              <a:solidFill>
                <a:srgbClr val="0070C0"/>
              </a:solidFill>
              <a:ln w="19050">
                <a:solidFill>
                  <a:schemeClr val="lt1"/>
                </a:solidFill>
              </a:ln>
              <a:effectLst/>
            </c:spPr>
            <c:extLst>
              <c:ext xmlns:c16="http://schemas.microsoft.com/office/drawing/2014/chart" uri="{C3380CC4-5D6E-409C-BE32-E72D297353CC}">
                <c16:uniqueId val="{00000003-113D-457B-9D86-6208E0237A44}"/>
              </c:ext>
            </c:extLst>
          </c:dPt>
          <c:dPt>
            <c:idx val="3"/>
            <c:bubble3D val="0"/>
            <c:spPr>
              <a:solidFill>
                <a:srgbClr val="7030A0"/>
              </a:solidFill>
              <a:ln w="19050">
                <a:solidFill>
                  <a:schemeClr val="lt1"/>
                </a:solidFill>
              </a:ln>
              <a:effectLst/>
            </c:spPr>
            <c:extLst>
              <c:ext xmlns:c16="http://schemas.microsoft.com/office/drawing/2014/chart" uri="{C3380CC4-5D6E-409C-BE32-E72D297353CC}">
                <c16:uniqueId val="{00000004-113D-457B-9D86-6208E0237A44}"/>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3CDA-4C8E-9671-82EF826B6112}"/>
              </c:ext>
            </c:extLst>
          </c:dPt>
          <c:dPt>
            <c:idx val="5"/>
            <c:bubble3D val="0"/>
            <c:spPr>
              <a:solidFill>
                <a:srgbClr val="FF0000"/>
              </a:solidFill>
              <a:ln w="19050">
                <a:solidFill>
                  <a:schemeClr val="lt1"/>
                </a:solidFill>
              </a:ln>
              <a:effectLst/>
            </c:spPr>
            <c:extLst>
              <c:ext xmlns:c16="http://schemas.microsoft.com/office/drawing/2014/chart" uri="{C3380CC4-5D6E-409C-BE32-E72D297353CC}">
                <c16:uniqueId val="{00000002-113D-457B-9D86-6208E0237A44}"/>
              </c:ext>
            </c:extLst>
          </c:dPt>
          <c:cat>
            <c:strRef>
              <c:f>Sheet1!$A$2:$A$7</c:f>
              <c:strCache>
                <c:ptCount val="6"/>
                <c:pt idx="0">
                  <c:v>Electricity (Compressors)</c:v>
                </c:pt>
                <c:pt idx="1">
                  <c:v>Electricity (Pumps)</c:v>
                </c:pt>
                <c:pt idx="2">
                  <c:v>Utility Streams (Heat Exchangers)</c:v>
                </c:pt>
                <c:pt idx="3">
                  <c:v>Electricity (Electrolyzers)</c:v>
                </c:pt>
                <c:pt idx="4">
                  <c:v>Electricity (Adsorption Towers)</c:v>
                </c:pt>
                <c:pt idx="5">
                  <c:v>Electricity (Absorption Towers)</c:v>
                </c:pt>
              </c:strCache>
            </c:strRef>
          </c:cat>
          <c:val>
            <c:numRef>
              <c:f>Sheet1!$B$2:$B$7</c:f>
              <c:numCache>
                <c:formatCode>General</c:formatCode>
                <c:ptCount val="6"/>
                <c:pt idx="0">
                  <c:v>257.3</c:v>
                </c:pt>
                <c:pt idx="1">
                  <c:v>4.1000000000000002E-2</c:v>
                </c:pt>
                <c:pt idx="2">
                  <c:v>54.34</c:v>
                </c:pt>
                <c:pt idx="3">
                  <c:v>495</c:v>
                </c:pt>
                <c:pt idx="4">
                  <c:v>6.76</c:v>
                </c:pt>
                <c:pt idx="5">
                  <c:v>161</c:v>
                </c:pt>
              </c:numCache>
            </c:numRef>
          </c:val>
          <c:extLst>
            <c:ext xmlns:c16="http://schemas.microsoft.com/office/drawing/2014/chart" uri="{C3380CC4-5D6E-409C-BE32-E72D297353CC}">
              <c16:uniqueId val="{00000000-113D-457B-9D86-6208E0237A44}"/>
            </c:ext>
          </c:extLst>
        </c:ser>
        <c:dLbls>
          <c:showLegendKey val="0"/>
          <c:showVal val="0"/>
          <c:showCatName val="0"/>
          <c:showSerName val="0"/>
          <c:showPercent val="0"/>
          <c:showBubbleSize val="0"/>
          <c:showLeaderLines val="1"/>
        </c:dLbls>
        <c:firstSliceAng val="0"/>
      </c:pieChart>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a:lstStyle/>
          <a:p>
            <a:pPr algn="ctr">
              <a:defRPr/>
            </a:pPr>
            <a:r>
              <a:rPr lang="en-US"/>
              <a:t>Cumulative</a:t>
            </a:r>
            <a:r>
              <a:rPr lang="en-US" baseline="0"/>
              <a:t> Discounted Cash Flow Diagram (CEPCI = 608)</a:t>
            </a:r>
            <a:endParaRPr lang="en-US"/>
          </a:p>
        </c:rich>
      </c:tx>
      <c:layout>
        <c:manualLayout>
          <c:xMode val="edge"/>
          <c:yMode val="edge"/>
          <c:x val="0.15577839833974239"/>
          <c:y val="2.8724143600167393E-4"/>
        </c:manualLayout>
      </c:layout>
      <c:overlay val="0"/>
    </c:title>
    <c:autoTitleDeleted val="0"/>
    <c:plotArea>
      <c:layout>
        <c:manualLayout>
          <c:layoutTarget val="inner"/>
          <c:xMode val="edge"/>
          <c:yMode val="edge"/>
          <c:x val="0.12995057357973824"/>
          <c:y val="0.1401276790731138"/>
          <c:w val="0.81806980129720941"/>
          <c:h val="0.69214580875507725"/>
        </c:manualLayout>
      </c:layout>
      <c:scatterChart>
        <c:scatterStyle val="lineMarker"/>
        <c:varyColors val="0"/>
        <c:ser>
          <c:idx val="0"/>
          <c:order val="0"/>
          <c:tx>
            <c:v>L</c:v>
          </c:tx>
          <c:spPr>
            <a:ln w="38100">
              <a:solidFill>
                <a:srgbClr val="000000"/>
              </a:solidFill>
              <a:prstDash val="solid"/>
            </a:ln>
          </c:spPr>
          <c:marker>
            <c:symbol val="none"/>
          </c:marker>
          <c:xVal>
            <c:numRef>
              <c:f>'Cash Flow Analysis'!$B$48:$B$69</c:f>
              <c:numCache>
                <c:formatCode>General</c:formatCode>
                <c:ptCount val="22"/>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numCache>
            </c:numRef>
          </c:xVal>
          <c:yVal>
            <c:numRef>
              <c:f>'Cash Flow Analysis'!$K$48:$K$69</c:f>
              <c:numCache>
                <c:formatCode>0.00_);\(0.00\)</c:formatCode>
                <c:ptCount val="22"/>
                <c:pt idx="0">
                  <c:v>-1.25</c:v>
                </c:pt>
                <c:pt idx="1">
                  <c:v>-54.50970842151461</c:v>
                </c:pt>
                <c:pt idx="2">
                  <c:v>-56.166500376467937</c:v>
                </c:pt>
                <c:pt idx="3">
                  <c:v>-55.95981961020167</c:v>
                </c:pt>
                <c:pt idx="4">
                  <c:v>-57.4877052180532</c:v>
                </c:pt>
                <c:pt idx="5">
                  <c:v>-59.860044073141538</c:v>
                </c:pt>
                <c:pt idx="6">
                  <c:v>-62.056654127786153</c:v>
                </c:pt>
                <c:pt idx="7">
                  <c:v>-64.698315451705582</c:v>
                </c:pt>
                <c:pt idx="8">
                  <c:v>-67.716914490624973</c:v>
                </c:pt>
                <c:pt idx="9">
                  <c:v>-70.511913605363148</c:v>
                </c:pt>
                <c:pt idx="10">
                  <c:v>-73.099875752924092</c:v>
                </c:pt>
                <c:pt idx="11">
                  <c:v>-75.496137004633155</c:v>
                </c:pt>
                <c:pt idx="12">
                  <c:v>-77.714897426555851</c:v>
                </c:pt>
                <c:pt idx="13">
                  <c:v>-79.769305228033872</c:v>
                </c:pt>
                <c:pt idx="14">
                  <c:v>-81.671534676996345</c:v>
                </c:pt>
                <c:pt idx="15">
                  <c:v>-83.432858243766688</c:v>
                </c:pt>
                <c:pt idx="16">
                  <c:v>-85.063713400883856</c:v>
                </c:pt>
                <c:pt idx="17">
                  <c:v>-86.573764474788803</c:v>
                </c:pt>
                <c:pt idx="18">
                  <c:v>-87.971959915904648</c:v>
                </c:pt>
                <c:pt idx="19">
                  <c:v>-89.266585326488737</c:v>
                </c:pt>
                <c:pt idx="20">
                  <c:v>-90.465312560495761</c:v>
                </c:pt>
                <c:pt idx="21">
                  <c:v>-89.597889072977765</c:v>
                </c:pt>
              </c:numCache>
            </c:numRef>
          </c:yVal>
          <c:smooth val="0"/>
          <c:extLst>
            <c:ext xmlns:c16="http://schemas.microsoft.com/office/drawing/2014/chart" uri="{C3380CC4-5D6E-409C-BE32-E72D297353CC}">
              <c16:uniqueId val="{00000000-F2FA-4E2B-8150-A8A4B434E52E}"/>
            </c:ext>
          </c:extLst>
        </c:ser>
        <c:dLbls>
          <c:showLegendKey val="0"/>
          <c:showVal val="0"/>
          <c:showCatName val="0"/>
          <c:showSerName val="0"/>
          <c:showPercent val="0"/>
          <c:showBubbleSize val="0"/>
        </c:dLbls>
        <c:axId val="341335416"/>
        <c:axId val="1"/>
      </c:scatterChart>
      <c:valAx>
        <c:axId val="341335416"/>
        <c:scaling>
          <c:orientation val="minMax"/>
          <c:max val="21"/>
          <c:min val="0"/>
        </c:scaling>
        <c:delete val="0"/>
        <c:axPos val="b"/>
        <c:majorGridlines>
          <c:spPr>
            <a:ln w="3175">
              <a:noFill/>
              <a:prstDash val="solid"/>
            </a:ln>
          </c:spPr>
        </c:majorGridlines>
        <c:minorGridlines>
          <c:spPr>
            <a:ln w="3175">
              <a:noFill/>
              <a:prstDash val="solid"/>
            </a:ln>
          </c:spPr>
        </c:minorGridlines>
        <c:title>
          <c:tx>
            <c:rich>
              <a:bodyPr/>
              <a:lstStyle/>
              <a:p>
                <a:pPr>
                  <a:defRPr sz="1200" b="1" i="0" u="none" strike="noStrike" baseline="0">
                    <a:solidFill>
                      <a:srgbClr val="000000"/>
                    </a:solidFill>
                    <a:latin typeface="Arial"/>
                    <a:ea typeface="Arial"/>
                    <a:cs typeface="Arial"/>
                  </a:defRPr>
                </a:pPr>
                <a:r>
                  <a:rPr lang="en-US" sz="1000" b="0">
                    <a:latin typeface="Times New Roman" panose="02020603050405020304" pitchFamily="18" charset="0"/>
                    <a:cs typeface="Times New Roman" panose="02020603050405020304" pitchFamily="18" charset="0"/>
                  </a:rPr>
                  <a:t>Project Life (Years)</a:t>
                </a:r>
              </a:p>
            </c:rich>
          </c:tx>
          <c:layout>
            <c:manualLayout>
              <c:xMode val="edge"/>
              <c:yMode val="edge"/>
              <c:x val="0.44678245858069005"/>
              <c:y val="0.90870663894285952"/>
            </c:manualLayout>
          </c:layout>
          <c:overlay val="0"/>
          <c:spPr>
            <a:noFill/>
            <a:ln w="25400">
              <a:noFill/>
            </a:ln>
          </c:spPr>
        </c:title>
        <c:numFmt formatCode="General" sourceLinked="1"/>
        <c:majorTickMark val="out"/>
        <c:minorTickMark val="none"/>
        <c:tickLblPos val="nextTo"/>
        <c:spPr>
          <a:ln w="3175">
            <a:solidFill>
              <a:srgbClr val="000000"/>
            </a:solidFill>
            <a:prstDash val="solid"/>
          </a:ln>
        </c:spPr>
        <c:txPr>
          <a:bodyPr rot="0" vert="horz"/>
          <a:lstStyle/>
          <a:p>
            <a:pPr>
              <a:defRPr sz="1200" b="0" i="0" u="none" strike="noStrike" baseline="0">
                <a:solidFill>
                  <a:srgbClr val="000000"/>
                </a:solidFill>
                <a:latin typeface="Arial"/>
                <a:ea typeface="Arial"/>
                <a:cs typeface="Arial"/>
              </a:defRPr>
            </a:pPr>
            <a:endParaRPr lang="en-US"/>
          </a:p>
        </c:txPr>
        <c:crossAx val="1"/>
        <c:crossesAt val="-1000"/>
        <c:crossBetween val="midCat"/>
        <c:majorUnit val="1"/>
      </c:valAx>
      <c:valAx>
        <c:axId val="1"/>
        <c:scaling>
          <c:orientation val="minMax"/>
        </c:scaling>
        <c:delete val="0"/>
        <c:axPos val="l"/>
        <c:majorGridlines>
          <c:spPr>
            <a:ln w="3175">
              <a:noFill/>
              <a:prstDash val="solid"/>
            </a:ln>
          </c:spPr>
        </c:majorGridlines>
        <c:minorGridlines>
          <c:spPr>
            <a:ln w="3175">
              <a:noFill/>
              <a:prstDash val="solid"/>
            </a:ln>
          </c:spPr>
        </c:minorGridlines>
        <c:title>
          <c:tx>
            <c:rich>
              <a:bodyPr/>
              <a:lstStyle/>
              <a:p>
                <a:pPr>
                  <a:defRPr sz="1200" b="1" i="0" u="none" strike="noStrike" baseline="0">
                    <a:solidFill>
                      <a:srgbClr val="000000"/>
                    </a:solidFill>
                    <a:latin typeface="Arial"/>
                    <a:ea typeface="Arial"/>
                    <a:cs typeface="Arial"/>
                  </a:defRPr>
                </a:pPr>
                <a:r>
                  <a:rPr lang="en-US" sz="1000" b="0">
                    <a:latin typeface="Times New Roman" panose="02020603050405020304" pitchFamily="18" charset="0"/>
                    <a:cs typeface="Times New Roman" panose="02020603050405020304" pitchFamily="18" charset="0"/>
                  </a:rPr>
                  <a:t>Project Value (millions of dollars)</a:t>
                </a:r>
              </a:p>
            </c:rich>
          </c:tx>
          <c:layout>
            <c:manualLayout>
              <c:xMode val="edge"/>
              <c:yMode val="edge"/>
              <c:x val="4.0618480382259908E-3"/>
              <c:y val="0.22047028621031445"/>
            </c:manualLayout>
          </c:layout>
          <c:overlay val="0"/>
          <c:spPr>
            <a:noFill/>
            <a:ln w="25400">
              <a:noFill/>
            </a:ln>
          </c:spPr>
        </c:title>
        <c:numFmt formatCode="0.0" sourceLinked="0"/>
        <c:majorTickMark val="out"/>
        <c:minorTickMark val="none"/>
        <c:tickLblPos val="nextTo"/>
        <c:spPr>
          <a:ln w="3175">
            <a:solidFill>
              <a:srgbClr val="000000"/>
            </a:solidFill>
            <a:prstDash val="solid"/>
          </a:ln>
        </c:spPr>
        <c:txPr>
          <a:bodyPr rot="0" vert="horz"/>
          <a:lstStyle/>
          <a:p>
            <a:pPr>
              <a:defRPr sz="1200" b="0" i="0" u="none" strike="noStrike" baseline="0">
                <a:solidFill>
                  <a:srgbClr val="000000"/>
                </a:solidFill>
                <a:latin typeface="Arial"/>
                <a:ea typeface="Arial"/>
                <a:cs typeface="Arial"/>
              </a:defRPr>
            </a:pPr>
            <a:endParaRPr lang="en-US"/>
          </a:p>
        </c:txPr>
        <c:crossAx val="341335416"/>
        <c:crossesAt val="-1"/>
        <c:crossBetween val="midCat"/>
      </c:valAx>
      <c:spPr>
        <a:noFill/>
        <a:ln w="12700">
          <a:solidFill>
            <a:srgbClr val="808080"/>
          </a:solidFill>
          <a:prstDash val="solid"/>
        </a:ln>
      </c:spPr>
    </c:plotArea>
    <c:plotVisOnly val="1"/>
    <c:dispBlanksAs val="gap"/>
    <c:showDLblsOverMax val="0"/>
  </c:chart>
  <c:spPr>
    <a:solidFill>
      <a:srgbClr val="FFFFFF"/>
    </a:solidFill>
    <a:ln w="3175">
      <a:noFill/>
      <a:prstDash val="solid"/>
    </a:ln>
  </c:spPr>
  <c:txPr>
    <a:bodyPr/>
    <a:lstStyle/>
    <a:p>
      <a:pPr>
        <a:defRPr sz="1650" b="0" i="0" u="none" strike="noStrike" baseline="0">
          <a:solidFill>
            <a:srgbClr val="000000"/>
          </a:solidFill>
          <a:latin typeface="Arial"/>
          <a:ea typeface="Arial"/>
          <a:cs typeface="Arial"/>
        </a:defRPr>
      </a:pPr>
      <a:endParaRPr lang="en-US"/>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omments/comment1.xml><?xml version="1.0" encoding="utf-8"?>
<p:cmLst xmlns:a="http://schemas.openxmlformats.org/drawingml/2006/main" xmlns:r="http://schemas.openxmlformats.org/officeDocument/2006/relationships" xmlns:p="http://schemas.openxmlformats.org/presentationml/2006/main">
  <p:cm authorId="1" dt="2020-05-26T09:18:02.805" idx="1">
    <p:pos x="10" y="10"/>
    <p:text>From rubric: "•	Do the presenters succinctly describe the given project or problem statement? Do they identify the main objectives? What constraints define the boundaries of the final solution?"
why we made this design (engineering department wanted us to). aka problem statement
main objectives (50 mtpd, 99.5 purity, Midwest, modular manufacturin, etc.)
Importance of ammonia as a fertilizer
typical location of ammonia productio (gulf coast) and why
why we're making a plant in the Midwest (for supply chain reasons and because transportation of ammonia is expensive)</p:text>
    <p:extLst>
      <p:ext uri="{C676402C-5697-4E1C-873F-D02D1690AC5C}">
        <p15:threadingInfo xmlns:p15="http://schemas.microsoft.com/office/powerpoint/2012/main" timeZoneBias="420"/>
      </p:ext>
    </p:extLst>
  </p:cm>
  <p:cm authorId="1" dt="2020-05-26T09:20:04.266" idx="3">
    <p:pos x="10" y="106"/>
    <p:text>"Therefore, designing a small-scale ammonia synthesis plant in geographic proximity to the customers in the Midwest is ideal in reducing transportation costs, providing an alternate supply chain for these customers, and meeting the large ammonia fertilizer demand in the region"</p:text>
    <p:extLst>
      <p:ext uri="{C676402C-5697-4E1C-873F-D02D1690AC5C}">
        <p15:threadingInfo xmlns:p15="http://schemas.microsoft.com/office/powerpoint/2012/main" timeZoneBias="420">
          <p15:parentCm authorId="1" idx="1"/>
        </p15:threadingInfo>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20-05-26T09:21:49.678" idx="4">
    <p:pos x="10" y="10"/>
    <p:text>general overview of our process. talk about each of our processes (upstream PSA/electrolysis and downstream ammonia synthesis).
keep it general. just say what the reactants are, how streams are manipulated by different units (like heat exchangers and compressors), what's going on in each part of our process, etc.
reference the process description in final report</p:text>
    <p:extLst>
      <p:ext uri="{C676402C-5697-4E1C-873F-D02D1690AC5C}">
        <p15:threadingInfo xmlns:p15="http://schemas.microsoft.com/office/powerpoint/2012/main" timeZoneBias="420"/>
      </p:ext>
    </p:extLst>
  </p:cm>
  <p:cm authorId="1" dt="2020-05-27T11:20:08.354" idx="5">
    <p:pos x="10" y="106"/>
    <p:text>also talk about how we used parallel modular manufaturing and we have six total modules to meeet 50 mtpd</p:text>
    <p:extLst>
      <p:ext uri="{C676402C-5697-4E1C-873F-D02D1690AC5C}">
        <p15:threadingInfo xmlns:p15="http://schemas.microsoft.com/office/powerpoint/2012/main" timeZoneBias="420">
          <p15:parentCm authorId="1" idx="4"/>
        </p15:threadingInfo>
      </p:ext>
    </p:extLst>
  </p:cm>
  <p:cm authorId="1" dt="2020-05-27T11:58:20.846" idx="6">
    <p:pos x="10" y="202"/>
    <p:text>also mention how we have a scrubber not shown on PFD that cleans waste gas from all modules</p:text>
    <p:extLst>
      <p:ext uri="{C676402C-5697-4E1C-873F-D02D1690AC5C}">
        <p15:threadingInfo xmlns:p15="http://schemas.microsoft.com/office/powerpoint/2012/main" timeZoneBias="420">
          <p15:parentCm authorId="1" idx="4"/>
        </p15:threadingInfo>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20-06-01T09:55:27.387" idx="8">
    <p:pos x="4880" y="3040"/>
    <p:text>explanations of why we didn't pursue these alternatives</p:text>
    <p:extLst>
      <p:ext uri="{C676402C-5697-4E1C-873F-D02D1690AC5C}">
        <p15:threadingInfo xmlns:p15="http://schemas.microsoft.com/office/powerpoint/2012/main" timeZoneBias="420"/>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1" dt="2020-05-30T14:26:31.083" idx="7">
    <p:pos x="157" y="150"/>
    <p:text>Why our process is unprofitable
What we suggest to potentially make process profitable in the future</p:text>
    <p:extLst>
      <p:ext uri="{C676402C-5697-4E1C-873F-D02D1690AC5C}">
        <p15:threadingInfo xmlns:p15="http://schemas.microsoft.com/office/powerpoint/2012/main" timeZoneBias="420"/>
      </p:ext>
    </p:extLst>
  </p:cm>
</p:cmLst>
</file>

<file path=ppt/media/image2.png>
</file>

<file path=ppt/media/image3.tiff>
</file>

<file path=ppt/media/image4.tiff>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1635D19-A230-4B6E-B3C6-B10A08B01230}" type="datetimeFigureOut">
              <a:rPr lang="en-US"/>
              <a:t>6/1/2020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BE4B6CB-6AEA-4B40-B531-B8DD43560470}" type="slidenum">
              <a:rPr lang="en-US"/>
              <a:t>‹#›</a:t>
            </a:fld>
            <a:endParaRPr lang="en-US"/>
          </a:p>
        </p:txBody>
      </p:sp>
    </p:spTree>
    <p:extLst>
      <p:ext uri="{BB962C8B-B14F-4D97-AF65-F5344CB8AC3E}">
        <p14:creationId xmlns:p14="http://schemas.microsoft.com/office/powerpoint/2010/main" val="395520048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cs typeface="Calibri"/>
            </a:endParaRPr>
          </a:p>
        </p:txBody>
      </p:sp>
      <p:sp>
        <p:nvSpPr>
          <p:cNvPr id="4" name="Slide Number Placeholder 3"/>
          <p:cNvSpPr>
            <a:spLocks noGrp="1"/>
          </p:cNvSpPr>
          <p:nvPr>
            <p:ph type="sldNum" sz="quarter" idx="5"/>
          </p:nvPr>
        </p:nvSpPr>
        <p:spPr/>
        <p:txBody>
          <a:bodyPr/>
          <a:lstStyle/>
          <a:p>
            <a:fld id="{2BE4B6CB-6AEA-4B40-B531-B8DD43560470}" type="slidenum">
              <a:rPr lang="en-US"/>
              <a:t>1</a:t>
            </a:fld>
            <a:endParaRPr lang="en-US"/>
          </a:p>
        </p:txBody>
      </p:sp>
    </p:spTree>
    <p:extLst>
      <p:ext uri="{BB962C8B-B14F-4D97-AF65-F5344CB8AC3E}">
        <p14:creationId xmlns:p14="http://schemas.microsoft.com/office/powerpoint/2010/main" val="183682755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a:t>Other profitability metrics (like discounted payback period and present value ratio) are unavailable because our process isn’t profitable</a:t>
            </a:r>
          </a:p>
          <a:p>
            <a:pPr marL="171450" indent="-171450">
              <a:buFont typeface="Arial" panose="020B0604020202020204" pitchFamily="34" charset="0"/>
              <a:buChar char="•"/>
            </a:pPr>
            <a:r>
              <a:rPr lang="en-US"/>
              <a:t>This negative trend in CEPCI is because COMd &gt; revenue so we are inherently not making any annual profit. </a:t>
            </a:r>
          </a:p>
        </p:txBody>
      </p:sp>
      <p:sp>
        <p:nvSpPr>
          <p:cNvPr id="4" name="Slide Number Placeholder 3"/>
          <p:cNvSpPr>
            <a:spLocks noGrp="1"/>
          </p:cNvSpPr>
          <p:nvPr>
            <p:ph type="sldNum" sz="quarter" idx="5"/>
          </p:nvPr>
        </p:nvSpPr>
        <p:spPr/>
        <p:txBody>
          <a:bodyPr/>
          <a:lstStyle/>
          <a:p>
            <a:fld id="{2BE4B6CB-6AEA-4B40-B531-B8DD43560470}" type="slidenum">
              <a:rPr lang="en-US" smtClean="0"/>
              <a:t>12</a:t>
            </a:fld>
            <a:endParaRPr lang="en-US"/>
          </a:p>
        </p:txBody>
      </p:sp>
    </p:spTree>
    <p:extLst>
      <p:ext uri="{BB962C8B-B14F-4D97-AF65-F5344CB8AC3E}">
        <p14:creationId xmlns:p14="http://schemas.microsoft.com/office/powerpoint/2010/main" val="42193504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a:cs typeface="Calibri"/>
              </a:rPr>
              <a:t>Even at a significantly reduced reaction pressure of 30 bars, compressors still account for around half of the FCI i.e. compression is still very expensive and the loss of economy of scale is felt the most with the compressors</a:t>
            </a:r>
          </a:p>
          <a:p>
            <a:pPr marL="628650" lvl="1" indent="-171450">
              <a:buFont typeface="Arial" panose="020B0604020202020204" pitchFamily="34" charset="0"/>
              <a:buChar char="•"/>
            </a:pPr>
            <a:r>
              <a:rPr lang="en-US">
                <a:cs typeface="Calibri"/>
              </a:rPr>
              <a:t>Biggest challenge with scaling-down </a:t>
            </a:r>
            <a:r>
              <a:rPr lang="en-US" err="1">
                <a:cs typeface="Calibri"/>
              </a:rPr>
              <a:t>haber-bosch</a:t>
            </a:r>
            <a:endParaRPr lang="en-US">
              <a:cs typeface="Calibri"/>
            </a:endParaRPr>
          </a:p>
          <a:p>
            <a:pPr marL="171450" indent="-171450">
              <a:buFont typeface="Arial" panose="020B0604020202020204" pitchFamily="34" charset="0"/>
              <a:buChar char="•"/>
            </a:pPr>
            <a:r>
              <a:rPr lang="en-US">
                <a:cs typeface="Calibri"/>
              </a:rPr>
              <a:t>d</a:t>
            </a:r>
          </a:p>
        </p:txBody>
      </p:sp>
      <p:sp>
        <p:nvSpPr>
          <p:cNvPr id="4" name="Slide Number Placeholder 3"/>
          <p:cNvSpPr>
            <a:spLocks noGrp="1"/>
          </p:cNvSpPr>
          <p:nvPr>
            <p:ph type="sldNum" sz="quarter" idx="5"/>
          </p:nvPr>
        </p:nvSpPr>
        <p:spPr/>
        <p:txBody>
          <a:bodyPr/>
          <a:lstStyle/>
          <a:p>
            <a:fld id="{2BE4B6CB-6AEA-4B40-B531-B8DD43560470}" type="slidenum">
              <a:rPr lang="en-US"/>
              <a:t>13</a:t>
            </a:fld>
            <a:endParaRPr lang="en-US"/>
          </a:p>
        </p:txBody>
      </p:sp>
    </p:spTree>
    <p:extLst>
      <p:ext uri="{BB962C8B-B14F-4D97-AF65-F5344CB8AC3E}">
        <p14:creationId xmlns:p14="http://schemas.microsoft.com/office/powerpoint/2010/main" val="8362796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BE4B6CB-6AEA-4B40-B531-B8DD43560470}" type="slidenum">
              <a:rPr lang="en-US" smtClean="0"/>
              <a:t>14</a:t>
            </a:fld>
            <a:endParaRPr lang="en-US"/>
          </a:p>
        </p:txBody>
      </p:sp>
    </p:spTree>
    <p:extLst>
      <p:ext uri="{BB962C8B-B14F-4D97-AF65-F5344CB8AC3E}">
        <p14:creationId xmlns:p14="http://schemas.microsoft.com/office/powerpoint/2010/main" val="113916570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BE4B6CB-6AEA-4B40-B531-B8DD43560470}" type="slidenum">
              <a:rPr lang="en-US" smtClean="0"/>
              <a:t>15</a:t>
            </a:fld>
            <a:endParaRPr lang="en-US"/>
          </a:p>
        </p:txBody>
      </p:sp>
    </p:spTree>
    <p:extLst>
      <p:ext uri="{BB962C8B-B14F-4D97-AF65-F5344CB8AC3E}">
        <p14:creationId xmlns:p14="http://schemas.microsoft.com/office/powerpoint/2010/main" val="42553905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Outline</a:t>
            </a:r>
          </a:p>
          <a:p>
            <a:endParaRPr lang="en-US"/>
          </a:p>
          <a:p>
            <a:r>
              <a:rPr lang="en-US"/>
              <a:t>Tell the audience what you are going to tell them, using a visual aid for reinforcement. This is usually an outline of the report. It is not sufficient to list the structure of the report e.g. introduction, results, discussion, conclusion. You should include a few words abstracting the contents of each section.</a:t>
            </a:r>
            <a:endParaRPr lang="en-US">
              <a:cs typeface="Calibri" panose="020F0502020204030204"/>
            </a:endParaRPr>
          </a:p>
          <a:p>
            <a:endParaRPr lang="en-US"/>
          </a:p>
          <a:p>
            <a:r>
              <a:rPr lang="en-US"/>
              <a:t>Early in your talk, describe the project, flowsheet, etc., in general, before getting into the details. Also early in your talk, mention the bottom-line conclusion.</a:t>
            </a:r>
            <a:endParaRPr lang="en-US">
              <a:cs typeface="Calibri"/>
            </a:endParaRPr>
          </a:p>
          <a:p>
            <a:endParaRPr lang="en-US">
              <a:cs typeface="Calibri"/>
            </a:endParaRPr>
          </a:p>
        </p:txBody>
      </p:sp>
      <p:sp>
        <p:nvSpPr>
          <p:cNvPr id="4" name="Slide Number Placeholder 3"/>
          <p:cNvSpPr>
            <a:spLocks noGrp="1"/>
          </p:cNvSpPr>
          <p:nvPr>
            <p:ph type="sldNum" sz="quarter" idx="5"/>
          </p:nvPr>
        </p:nvSpPr>
        <p:spPr/>
        <p:txBody>
          <a:bodyPr/>
          <a:lstStyle/>
          <a:p>
            <a:fld id="{2BE4B6CB-6AEA-4B40-B531-B8DD43560470}" type="slidenum">
              <a:rPr lang="en-US"/>
              <a:t>2</a:t>
            </a:fld>
            <a:endParaRPr lang="en-US"/>
          </a:p>
        </p:txBody>
      </p:sp>
    </p:spTree>
    <p:extLst>
      <p:ext uri="{BB962C8B-B14F-4D97-AF65-F5344CB8AC3E}">
        <p14:creationId xmlns:p14="http://schemas.microsoft.com/office/powerpoint/2010/main" val="2545272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Results</a:t>
            </a:r>
          </a:p>
          <a:p>
            <a:endParaRPr lang="en-US"/>
          </a:p>
          <a:p>
            <a:r>
              <a:rPr lang="en-US"/>
              <a:t>Follow the outline of the results section in your written report, with a few notes to remember. First, a detailed stream flow table will not be easily seen or understood by your audience. Second, what is effectively communicated in a table in a written report may be better expressed orally using a graph. Avoid complex tables and figures with small print. These can neither be seen in the back of the room nor digested by anyone.</a:t>
            </a:r>
          </a:p>
          <a:p>
            <a:endParaRPr lang="en-US"/>
          </a:p>
          <a:p>
            <a:r>
              <a:rPr lang="en-US"/>
              <a:t>I suggest working through each of the major elements of your design piece-by-piece e.g. first work through the reactor information and build outward to the separation process, the heat exchanger design, recycle loops, and any waste clean-up steps.</a:t>
            </a:r>
          </a:p>
          <a:p>
            <a:endParaRPr lang="en-US"/>
          </a:p>
          <a:p>
            <a:r>
              <a:rPr lang="en-US"/>
              <a:t>All of the results on figures and tables in the written design report section apply to oral presentations.</a:t>
            </a:r>
            <a:endParaRPr lang="en-US">
              <a:cs typeface="Calibri"/>
            </a:endParaRPr>
          </a:p>
        </p:txBody>
      </p:sp>
      <p:sp>
        <p:nvSpPr>
          <p:cNvPr id="4" name="Slide Number Placeholder 3"/>
          <p:cNvSpPr>
            <a:spLocks noGrp="1"/>
          </p:cNvSpPr>
          <p:nvPr>
            <p:ph type="sldNum" sz="quarter" idx="5"/>
          </p:nvPr>
        </p:nvSpPr>
        <p:spPr/>
        <p:txBody>
          <a:bodyPr/>
          <a:lstStyle/>
          <a:p>
            <a:fld id="{2BE4B6CB-6AEA-4B40-B531-B8DD43560470}" type="slidenum">
              <a:rPr lang="en-US"/>
              <a:t>4</a:t>
            </a:fld>
            <a:endParaRPr lang="en-US"/>
          </a:p>
        </p:txBody>
      </p:sp>
    </p:spTree>
    <p:extLst>
      <p:ext uri="{BB962C8B-B14F-4D97-AF65-F5344CB8AC3E}">
        <p14:creationId xmlns:p14="http://schemas.microsoft.com/office/powerpoint/2010/main" val="19576886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BE4B6CB-6AEA-4B40-B531-B8DD43560470}" type="slidenum">
              <a:rPr lang="en-US"/>
              <a:t>5</a:t>
            </a:fld>
            <a:endParaRPr lang="en-US"/>
          </a:p>
        </p:txBody>
      </p:sp>
    </p:spTree>
    <p:extLst>
      <p:ext uri="{BB962C8B-B14F-4D97-AF65-F5344CB8AC3E}">
        <p14:creationId xmlns:p14="http://schemas.microsoft.com/office/powerpoint/2010/main" val="12787335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BE4B6CB-6AEA-4B40-B531-B8DD43560470}" type="slidenum">
              <a:rPr lang="en-US"/>
              <a:t>6</a:t>
            </a:fld>
            <a:endParaRPr lang="en-US"/>
          </a:p>
        </p:txBody>
      </p:sp>
    </p:spTree>
    <p:extLst>
      <p:ext uri="{BB962C8B-B14F-4D97-AF65-F5344CB8AC3E}">
        <p14:creationId xmlns:p14="http://schemas.microsoft.com/office/powerpoint/2010/main" val="41106911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BE4B6CB-6AEA-4B40-B531-B8DD43560470}" type="slidenum">
              <a:rPr lang="en-US"/>
              <a:t>7</a:t>
            </a:fld>
            <a:endParaRPr lang="en-US"/>
          </a:p>
        </p:txBody>
      </p:sp>
    </p:spTree>
    <p:extLst>
      <p:ext uri="{BB962C8B-B14F-4D97-AF65-F5344CB8AC3E}">
        <p14:creationId xmlns:p14="http://schemas.microsoft.com/office/powerpoint/2010/main" val="33679970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2BE4B6CB-6AEA-4B40-B531-B8DD43560470}" type="slidenum">
              <a:rPr lang="en-US" smtClean="0"/>
              <a:t>8</a:t>
            </a:fld>
            <a:endParaRPr lang="en-US"/>
          </a:p>
        </p:txBody>
      </p:sp>
    </p:spTree>
    <p:extLst>
      <p:ext uri="{BB962C8B-B14F-4D97-AF65-F5344CB8AC3E}">
        <p14:creationId xmlns:p14="http://schemas.microsoft.com/office/powerpoint/2010/main" val="30491077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a:t>“Economy of mass production” – help mitigate loss of economy of scale</a:t>
            </a:r>
          </a:p>
          <a:p>
            <a:pPr marL="628650" lvl="1" indent="-171450">
              <a:buFont typeface="Arial" panose="020B0604020202020204" pitchFamily="34" charset="0"/>
              <a:buChar char="•"/>
            </a:pPr>
            <a:r>
              <a:rPr lang="en-US"/>
              <a:t>Describes how cost of module units produced after the FOAK unit decreases because of experience</a:t>
            </a:r>
          </a:p>
          <a:p>
            <a:pPr marL="171450" indent="-171450">
              <a:buFont typeface="Arial" panose="020B0604020202020204" pitchFamily="34" charset="0"/>
              <a:buChar char="•"/>
            </a:pPr>
            <a:r>
              <a:rPr lang="en-US" sz="1200" kern="1200">
                <a:solidFill>
                  <a:schemeClr val="tx1"/>
                </a:solidFill>
                <a:effectLst/>
                <a:latin typeface="+mn-lt"/>
                <a:ea typeface="+mn-ea"/>
                <a:cs typeface="+mn-cs"/>
              </a:rPr>
              <a:t>This declining cost can be represented by an experience curve which describes how the unit cost of a module decreases by a factor, </a:t>
            </a:r>
            <a:r>
              <a:rPr lang="en-US" sz="1200" i="1" kern="1200">
                <a:solidFill>
                  <a:schemeClr val="tx1"/>
                </a:solidFill>
                <a:effectLst/>
                <a:latin typeface="+mn-lt"/>
                <a:ea typeface="+mn-ea"/>
                <a:cs typeface="+mn-cs"/>
              </a:rPr>
              <a:t>p</a:t>
            </a:r>
            <a:r>
              <a:rPr lang="en-US" sz="1200" kern="1200">
                <a:solidFill>
                  <a:schemeClr val="tx1"/>
                </a:solidFill>
                <a:effectLst/>
                <a:latin typeface="+mn-lt"/>
                <a:ea typeface="+mn-ea"/>
                <a:cs typeface="+mn-cs"/>
              </a:rPr>
              <a:t>, every time the number of units produced doubles. The factor </a:t>
            </a:r>
            <a:r>
              <a:rPr lang="en-US" sz="1200" i="1" kern="1200">
                <a:solidFill>
                  <a:schemeClr val="tx1"/>
                </a:solidFill>
                <a:effectLst/>
                <a:latin typeface="+mn-lt"/>
                <a:ea typeface="+mn-ea"/>
                <a:cs typeface="+mn-cs"/>
              </a:rPr>
              <a:t>p</a:t>
            </a:r>
            <a:r>
              <a:rPr lang="en-US" sz="1200" kern="1200">
                <a:solidFill>
                  <a:schemeClr val="tx1"/>
                </a:solidFill>
                <a:effectLst/>
                <a:latin typeface="+mn-lt"/>
                <a:ea typeface="+mn-ea"/>
                <a:cs typeface="+mn-cs"/>
              </a:rPr>
              <a:t> for modular manufacturing is approximately 0.8; the experience rate is around 20% suggesting that the cost of a unit module decreases by 20% every time the number of module units’ doubles. </a:t>
            </a:r>
            <a:endParaRPr lang="en-US"/>
          </a:p>
        </p:txBody>
      </p:sp>
      <p:sp>
        <p:nvSpPr>
          <p:cNvPr id="4" name="Slide Number Placeholder 3"/>
          <p:cNvSpPr>
            <a:spLocks noGrp="1"/>
          </p:cNvSpPr>
          <p:nvPr>
            <p:ph type="sldNum" sz="quarter" idx="5"/>
          </p:nvPr>
        </p:nvSpPr>
        <p:spPr/>
        <p:txBody>
          <a:bodyPr/>
          <a:lstStyle/>
          <a:p>
            <a:fld id="{2BE4B6CB-6AEA-4B40-B531-B8DD43560470}" type="slidenum">
              <a:rPr lang="en-US" smtClean="0"/>
              <a:t>10</a:t>
            </a:fld>
            <a:endParaRPr lang="en-US"/>
          </a:p>
        </p:txBody>
      </p:sp>
    </p:spTree>
    <p:extLst>
      <p:ext uri="{BB962C8B-B14F-4D97-AF65-F5344CB8AC3E}">
        <p14:creationId xmlns:p14="http://schemas.microsoft.com/office/powerpoint/2010/main" val="34342595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mc:AlternateContent xmlns:mc="http://schemas.openxmlformats.org/markup-compatibility/2006" xmlns:a14="http://schemas.microsoft.com/office/drawing/2010/main">
        <mc:Choice Requires="a14">
          <p:sp>
            <p:nvSpPr>
              <p:cNvPr id="3" name="Notes Placeholder 2"/>
              <p:cNvSpPr>
                <a:spLocks noGrp="1"/>
              </p:cNvSpPr>
              <p:nvPr>
                <p:ph type="body" idx="1"/>
              </p:nvPr>
            </p:nvSpPr>
            <p:spPr/>
            <p:txBody>
              <a:bodyPr/>
              <a:lstStyle/>
              <a:p>
                <a:pPr marL="171450" indent="-171450">
                  <a:buFont typeface="Arial" panose="020B0604020202020204" pitchFamily="34" charset="0"/>
                  <a:buChar char="•"/>
                </a:pPr>
                <a14:m>
                  <m:oMath xmlns:m="http://schemas.openxmlformats.org/officeDocument/2006/math">
                    <m:sSub>
                      <m:sSubPr>
                        <m:ctrlPr>
                          <a:rPr lang="en-US" sz="1200" i="1" kern="1200" smtClean="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𝐶𝑂𝑀</m:t>
                        </m:r>
                      </m:e>
                      <m:sub>
                        <m:r>
                          <a:rPr lang="en-US" sz="1200" i="1" kern="1200">
                            <a:solidFill>
                              <a:schemeClr val="tx1"/>
                            </a:solidFill>
                            <a:effectLst/>
                            <a:latin typeface="Cambria Math" panose="02040503050406030204" pitchFamily="18" charset="0"/>
                            <a:ea typeface="+mn-ea"/>
                            <a:cs typeface="+mn-cs"/>
                          </a:rPr>
                          <m:t>𝑑</m:t>
                        </m:r>
                      </m:sub>
                    </m:sSub>
                    <m:r>
                      <a:rPr lang="en-US" sz="1200" i="1" kern="1200">
                        <a:solidFill>
                          <a:schemeClr val="tx1"/>
                        </a:solidFill>
                        <a:effectLst/>
                        <a:latin typeface="Cambria Math" panose="02040503050406030204" pitchFamily="18" charset="0"/>
                        <a:ea typeface="+mn-ea"/>
                        <a:cs typeface="+mn-cs"/>
                      </a:rPr>
                      <m:t>=0.18</m:t>
                    </m:r>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𝐹𝐶𝐼</m:t>
                        </m:r>
                      </m:e>
                      <m:sub>
                        <m:r>
                          <a:rPr lang="en-US" sz="1200" i="1" kern="1200">
                            <a:solidFill>
                              <a:schemeClr val="tx1"/>
                            </a:solidFill>
                            <a:effectLst/>
                            <a:latin typeface="Cambria Math" panose="02040503050406030204" pitchFamily="18" charset="0"/>
                            <a:ea typeface="+mn-ea"/>
                            <a:cs typeface="+mn-cs"/>
                          </a:rPr>
                          <m:t>𝐿</m:t>
                        </m:r>
                      </m:sub>
                    </m:sSub>
                    <m:r>
                      <a:rPr lang="en-US" sz="1200" i="1" kern="1200">
                        <a:solidFill>
                          <a:schemeClr val="tx1"/>
                        </a:solidFill>
                        <a:effectLst/>
                        <a:latin typeface="Cambria Math" panose="02040503050406030204" pitchFamily="18" charset="0"/>
                        <a:ea typeface="+mn-ea"/>
                        <a:cs typeface="+mn-cs"/>
                      </a:rPr>
                      <m:t>+2.76</m:t>
                    </m:r>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𝐶</m:t>
                        </m:r>
                      </m:e>
                      <m:sub>
                        <m:r>
                          <a:rPr lang="en-US" sz="1200" i="1" kern="1200">
                            <a:solidFill>
                              <a:schemeClr val="tx1"/>
                            </a:solidFill>
                            <a:effectLst/>
                            <a:latin typeface="Cambria Math" panose="02040503050406030204" pitchFamily="18" charset="0"/>
                            <a:ea typeface="+mn-ea"/>
                            <a:cs typeface="+mn-cs"/>
                          </a:rPr>
                          <m:t>𝑂𝐿</m:t>
                        </m:r>
                      </m:sub>
                    </m:sSub>
                    <m:r>
                      <a:rPr lang="en-US" sz="1200" i="1" kern="1200">
                        <a:solidFill>
                          <a:schemeClr val="tx1"/>
                        </a:solidFill>
                        <a:effectLst/>
                        <a:latin typeface="Cambria Math" panose="02040503050406030204" pitchFamily="18" charset="0"/>
                        <a:ea typeface="+mn-ea"/>
                        <a:cs typeface="+mn-cs"/>
                      </a:rPr>
                      <m:t>+1.23(</m:t>
                    </m:r>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𝐶</m:t>
                        </m:r>
                      </m:e>
                      <m:sub>
                        <m:r>
                          <a:rPr lang="en-US" sz="1200" i="1" kern="1200">
                            <a:solidFill>
                              <a:schemeClr val="tx1"/>
                            </a:solidFill>
                            <a:effectLst/>
                            <a:latin typeface="Cambria Math" panose="02040503050406030204" pitchFamily="18" charset="0"/>
                            <a:ea typeface="+mn-ea"/>
                            <a:cs typeface="+mn-cs"/>
                          </a:rPr>
                          <m:t>𝑈𝑇</m:t>
                        </m:r>
                      </m:sub>
                    </m:sSub>
                    <m:r>
                      <a:rPr lang="en-US" sz="1200" i="1" kern="1200">
                        <a:solidFill>
                          <a:schemeClr val="tx1"/>
                        </a:solidFill>
                        <a:effectLst/>
                        <a:latin typeface="Cambria Math" panose="02040503050406030204" pitchFamily="18" charset="0"/>
                        <a:ea typeface="+mn-ea"/>
                        <a:cs typeface="+mn-cs"/>
                      </a:rPr>
                      <m:t>+</m:t>
                    </m:r>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𝐶</m:t>
                        </m:r>
                      </m:e>
                      <m:sub>
                        <m:r>
                          <a:rPr lang="en-US" sz="1200" i="1" kern="1200">
                            <a:solidFill>
                              <a:schemeClr val="tx1"/>
                            </a:solidFill>
                            <a:effectLst/>
                            <a:latin typeface="Cambria Math" panose="02040503050406030204" pitchFamily="18" charset="0"/>
                            <a:ea typeface="+mn-ea"/>
                            <a:cs typeface="+mn-cs"/>
                          </a:rPr>
                          <m:t>𝑊𝑇</m:t>
                        </m:r>
                      </m:sub>
                    </m:sSub>
                    <m:r>
                      <a:rPr lang="en-US" sz="1200" i="1" kern="1200">
                        <a:solidFill>
                          <a:schemeClr val="tx1"/>
                        </a:solidFill>
                        <a:effectLst/>
                        <a:latin typeface="Cambria Math" panose="02040503050406030204" pitchFamily="18" charset="0"/>
                        <a:ea typeface="+mn-ea"/>
                        <a:cs typeface="+mn-cs"/>
                      </a:rPr>
                      <m:t>+</m:t>
                    </m:r>
                    <m:sSub>
                      <m:sSubPr>
                        <m:ctrlPr>
                          <a:rPr lang="en-US" sz="1200" i="1" kern="1200">
                            <a:solidFill>
                              <a:schemeClr val="tx1"/>
                            </a:solidFill>
                            <a:effectLst/>
                            <a:latin typeface="Cambria Math" panose="02040503050406030204" pitchFamily="18" charset="0"/>
                            <a:ea typeface="+mn-ea"/>
                            <a:cs typeface="+mn-cs"/>
                          </a:rPr>
                        </m:ctrlPr>
                      </m:sSubPr>
                      <m:e>
                        <m:r>
                          <a:rPr lang="en-US" sz="1200" i="1" kern="1200">
                            <a:solidFill>
                              <a:schemeClr val="tx1"/>
                            </a:solidFill>
                            <a:effectLst/>
                            <a:latin typeface="Cambria Math" panose="02040503050406030204" pitchFamily="18" charset="0"/>
                            <a:ea typeface="+mn-ea"/>
                            <a:cs typeface="+mn-cs"/>
                          </a:rPr>
                          <m:t>𝐶</m:t>
                        </m:r>
                      </m:e>
                      <m:sub>
                        <m:r>
                          <a:rPr lang="en-US" sz="1200" i="1" kern="1200">
                            <a:solidFill>
                              <a:schemeClr val="tx1"/>
                            </a:solidFill>
                            <a:effectLst/>
                            <a:latin typeface="Cambria Math" panose="02040503050406030204" pitchFamily="18" charset="0"/>
                            <a:ea typeface="+mn-ea"/>
                            <a:cs typeface="+mn-cs"/>
                          </a:rPr>
                          <m:t>𝑅𝑀</m:t>
                        </m:r>
                      </m:sub>
                    </m:sSub>
                    <m:r>
                      <a:rPr lang="en-US" sz="1200" i="1" kern="1200">
                        <a:solidFill>
                          <a:schemeClr val="tx1"/>
                        </a:solidFill>
                        <a:effectLst/>
                        <a:latin typeface="Cambria Math" panose="02040503050406030204" pitchFamily="18" charset="0"/>
                        <a:ea typeface="+mn-ea"/>
                        <a:cs typeface="+mn-cs"/>
                      </a:rPr>
                      <m:t>)</m:t>
                    </m:r>
                  </m:oMath>
                </a14:m>
                <a:r>
                  <a:rPr lang="en-US" sz="1200" kern="1200">
                    <a:solidFill>
                      <a:schemeClr val="tx1"/>
                    </a:solidFill>
                    <a:effectLst/>
                    <a:latin typeface="+mn-lt"/>
                    <a:ea typeface="+mn-ea"/>
                    <a:cs typeface="+mn-cs"/>
                  </a:rPr>
                  <a:t>.</a:t>
                </a:r>
              </a:p>
              <a:p>
                <a:pPr marL="171450" indent="-171450">
                  <a:buFont typeface="Arial" panose="020B0604020202020204" pitchFamily="34" charset="0"/>
                  <a:buChar char="•"/>
                </a:pPr>
                <a:r>
                  <a:rPr lang="en-US" sz="1200" kern="1200">
                    <a:solidFill>
                      <a:schemeClr val="tx1"/>
                    </a:solidFill>
                    <a:effectLst/>
                    <a:latin typeface="+mn-lt"/>
                    <a:ea typeface="+mn-ea"/>
                    <a:cs typeface="+mn-cs"/>
                  </a:rPr>
                  <a:t>Negligible cost from raw materials and waste treatment because we don’t have a ton of waste, we’re sourcing air from atmosphere (free), and water for electrolysis is really cheap</a:t>
                </a:r>
              </a:p>
              <a:p>
                <a:pPr marL="171450" indent="-171450">
                  <a:buFont typeface="Arial" panose="020B0604020202020204" pitchFamily="34" charset="0"/>
                  <a:buChar char="•"/>
                </a:pPr>
                <a:r>
                  <a:rPr lang="en-US" sz="1200" kern="1200">
                    <a:solidFill>
                      <a:schemeClr val="tx1"/>
                    </a:solidFill>
                    <a:effectLst/>
                    <a:latin typeface="+mn-lt"/>
                    <a:ea typeface="+mn-ea"/>
                    <a:cs typeface="+mn-cs"/>
                  </a:rPr>
                  <a:t>Annual utility cost breakdown shows that electrolyzer/compressors/absorption towers costs the most</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a:solidFill>
                      <a:schemeClr val="tx1"/>
                    </a:solidFill>
                    <a:effectLst/>
                    <a:latin typeface="+mn-lt"/>
                    <a:ea typeface="+mn-ea"/>
                    <a:cs typeface="+mn-cs"/>
                  </a:rPr>
                  <a:t>This is even assuming a PPA that allows us to purchase renewable electricity (from wind) at a low cost of $0.02/kW</a:t>
                </a:r>
              </a:p>
              <a:p>
                <a:pPr marL="171450" indent="-171450">
                  <a:buFont typeface="Arial" panose="020B0604020202020204" pitchFamily="34" charset="0"/>
                  <a:buChar char="•"/>
                </a:pPr>
                <a:r>
                  <a:rPr lang="en-US" sz="1200" kern="1200">
                    <a:solidFill>
                      <a:schemeClr val="tx1"/>
                    </a:solidFill>
                    <a:effectLst/>
                    <a:latin typeface="+mn-lt"/>
                    <a:ea typeface="+mn-ea"/>
                    <a:cs typeface="+mn-cs"/>
                  </a:rPr>
                  <a:t>Comparison of Comd and product revenue already shows that we’re not making any annual profit</a:t>
                </a:r>
              </a:p>
              <a:p>
                <a:pPr marL="628650" lvl="1" indent="-171450">
                  <a:buFont typeface="Arial" panose="020B0604020202020204" pitchFamily="34" charset="0"/>
                  <a:buChar char="•"/>
                </a:pPr>
                <a:r>
                  <a:rPr lang="en-US" sz="1200" kern="1200">
                    <a:solidFill>
                      <a:schemeClr val="tx1"/>
                    </a:solidFill>
                    <a:effectLst/>
                    <a:latin typeface="+mn-lt"/>
                    <a:ea typeface="+mn-ea"/>
                    <a:cs typeface="+mn-cs"/>
                  </a:rPr>
                  <a:t>Mainly due to large utility costs and large FCI</a:t>
                </a:r>
              </a:p>
            </p:txBody>
          </p:sp>
        </mc:Choice>
        <mc:Fallback xmlns="">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sz="1200" i="0" kern="1200">
                    <a:solidFill>
                      <a:schemeClr val="tx1"/>
                    </a:solidFill>
                    <a:effectLst/>
                    <a:latin typeface="Cambria Math" panose="02040503050406030204" pitchFamily="18" charset="0"/>
                    <a:ea typeface="+mn-ea"/>
                    <a:cs typeface="+mn-cs"/>
                  </a:rPr>
                  <a:t>〖𝐶𝑂𝑀〗_𝑑=0.18〖𝐹𝐶𝐼〗_𝐿+2.76𝐶_𝑂𝐿+1.23(𝐶_𝑈𝑇+𝐶_𝑊𝑇+𝐶_𝑅𝑀)</a:t>
                </a:r>
                <a:r>
                  <a:rPr lang="en-US" sz="1200" kern="1200">
                    <a:solidFill>
                      <a:schemeClr val="tx1"/>
                    </a:solidFill>
                    <a:effectLst/>
                    <a:latin typeface="+mn-lt"/>
                    <a:ea typeface="+mn-ea"/>
                    <a:cs typeface="+mn-cs"/>
                  </a:rPr>
                  <a:t>.</a:t>
                </a:r>
              </a:p>
              <a:p>
                <a:pPr marL="171450" indent="-171450">
                  <a:buFont typeface="Arial" panose="020B0604020202020204" pitchFamily="34" charset="0"/>
                  <a:buChar char="•"/>
                </a:pPr>
                <a:r>
                  <a:rPr lang="en-US" sz="1200" kern="1200">
                    <a:solidFill>
                      <a:schemeClr val="tx1"/>
                    </a:solidFill>
                    <a:effectLst/>
                    <a:latin typeface="+mn-lt"/>
                    <a:ea typeface="+mn-ea"/>
                    <a:cs typeface="+mn-cs"/>
                  </a:rPr>
                  <a:t>Negligible cost from raw materials and waste treatment because we don’t have a ton of waste, we’re sourcing air from atmosphere (free), and water for electrolysis is really cheap</a:t>
                </a:r>
              </a:p>
              <a:p>
                <a:pPr marL="171450" indent="-171450">
                  <a:buFont typeface="Arial" panose="020B0604020202020204" pitchFamily="34" charset="0"/>
                  <a:buChar char="•"/>
                </a:pPr>
                <a:r>
                  <a:rPr lang="en-US" sz="1200" kern="1200">
                    <a:solidFill>
                      <a:schemeClr val="tx1"/>
                    </a:solidFill>
                    <a:effectLst/>
                    <a:latin typeface="+mn-lt"/>
                    <a:ea typeface="+mn-ea"/>
                    <a:cs typeface="+mn-cs"/>
                  </a:rPr>
                  <a:t>Annual utility cost breakdown shows that electrolyzer/compressors/absorption towers costs the most</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sz="1200" kern="1200">
                    <a:solidFill>
                      <a:schemeClr val="tx1"/>
                    </a:solidFill>
                    <a:effectLst/>
                    <a:latin typeface="+mn-lt"/>
                    <a:ea typeface="+mn-ea"/>
                    <a:cs typeface="+mn-cs"/>
                  </a:rPr>
                  <a:t>This is even assuming a PPA that allows us to purchase renewable electricity (from wind) at a low cost of $0.02/kW</a:t>
                </a:r>
              </a:p>
              <a:p>
                <a:pPr marL="171450" indent="-171450">
                  <a:buFont typeface="Arial" panose="020B0604020202020204" pitchFamily="34" charset="0"/>
                  <a:buChar char="•"/>
                </a:pPr>
                <a:r>
                  <a:rPr lang="en-US" sz="1200" kern="1200">
                    <a:solidFill>
                      <a:schemeClr val="tx1"/>
                    </a:solidFill>
                    <a:effectLst/>
                    <a:latin typeface="+mn-lt"/>
                    <a:ea typeface="+mn-ea"/>
                    <a:cs typeface="+mn-cs"/>
                  </a:rPr>
                  <a:t>Comparison of Comd and product revenue already shows that we’re not making any annual profit</a:t>
                </a:r>
              </a:p>
              <a:p>
                <a:pPr marL="628650" lvl="1" indent="-171450">
                  <a:buFont typeface="Arial" panose="020B0604020202020204" pitchFamily="34" charset="0"/>
                  <a:buChar char="•"/>
                </a:pPr>
                <a:r>
                  <a:rPr lang="en-US" sz="1200" kern="1200">
                    <a:solidFill>
                      <a:schemeClr val="tx1"/>
                    </a:solidFill>
                    <a:effectLst/>
                    <a:latin typeface="+mn-lt"/>
                    <a:ea typeface="+mn-ea"/>
                    <a:cs typeface="+mn-cs"/>
                  </a:rPr>
                  <a:t>Mainly due to large utility costs and large FCI</a:t>
                </a:r>
              </a:p>
            </p:txBody>
          </p:sp>
        </mc:Fallback>
      </mc:AlternateContent>
      <p:sp>
        <p:nvSpPr>
          <p:cNvPr id="4" name="Slide Number Placeholder 3"/>
          <p:cNvSpPr>
            <a:spLocks noGrp="1"/>
          </p:cNvSpPr>
          <p:nvPr>
            <p:ph type="sldNum" sz="quarter" idx="5"/>
          </p:nvPr>
        </p:nvSpPr>
        <p:spPr/>
        <p:txBody>
          <a:bodyPr/>
          <a:lstStyle/>
          <a:p>
            <a:fld id="{2BE4B6CB-6AEA-4B40-B531-B8DD43560470}" type="slidenum">
              <a:rPr lang="en-US" smtClean="0"/>
              <a:t>11</a:t>
            </a:fld>
            <a:endParaRPr lang="en-US"/>
          </a:p>
        </p:txBody>
      </p:sp>
    </p:spTree>
    <p:extLst>
      <p:ext uri="{BB962C8B-B14F-4D97-AF65-F5344CB8AC3E}">
        <p14:creationId xmlns:p14="http://schemas.microsoft.com/office/powerpoint/2010/main" val="3526489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 y="6334316"/>
            <a:ext cx="12192000"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6/1/2020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784874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6/1/2020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9513984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6/1/2020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8551997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6/1/2020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60229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6/1/2020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049892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p>
        </p:txBody>
      </p:sp>
      <p:sp>
        <p:nvSpPr>
          <p:cNvPr id="3" name="Content Placeholder 2"/>
          <p:cNvSpPr>
            <a:spLocks noGrp="1"/>
          </p:cNvSpPr>
          <p:nvPr>
            <p:ph sz="half" idx="1"/>
          </p:nvPr>
        </p:nvSpPr>
        <p:spPr>
          <a:xfrm>
            <a:off x="1097280" y="1845734"/>
            <a:ext cx="4937760" cy="402335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6/1/2020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54610011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5"/>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2867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6/1/2020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658660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6/1/2020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5143296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846CE7D5-CF57-46EF-B807-FDD0502418D4}" type="datetimeFigureOut">
              <a:rPr lang="en-US" smtClean="0"/>
              <a:t>6/1/2020</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33559015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846CE7D5-CF57-46EF-B807-FDD0502418D4}" type="datetimeFigureOut">
              <a:rPr lang="en-US" smtClean="0"/>
              <a:t>6/1/2020</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0067359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tIns="0" bIns="0" anchor="b">
            <a:noAutofit/>
          </a:bodyPr>
          <a:lstStyle>
            <a:lvl1pPr>
              <a:defRPr sz="3600" b="0">
                <a:solidFill>
                  <a:srgbClr val="FFFFFF"/>
                </a:solidFill>
              </a:defRPr>
            </a:lvl1pPr>
          </a:lstStyle>
          <a:p>
            <a:r>
              <a:rPr lang="en-US"/>
              <a:t>Click to edit Master title style</a:t>
            </a:r>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6/1/2020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1253258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846CE7D5-CF57-46EF-B807-FDD0502418D4}" type="datetimeFigureOut">
              <a:rPr lang="en-US" smtClean="0"/>
              <a:t>6/1/2020</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330EA680-D336-4FF7-8B7A-9848BB0A1C32}"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89545839"/>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chart" Target="../charts/chart1.xml"/></Relationships>
</file>

<file path=ppt/slides/_rels/slide11.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chart" Target="../charts/chart3.xml"/></Relationships>
</file>

<file path=ppt/slides/_rels/slide12.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comments" Target="../comments/comment4.xml"/><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comments" Target="../comments/comment2.xml"/></Relationships>
</file>

<file path=ppt/slides/_rels/slide5.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comments" Target="../comments/comment3.xm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FBDCECDC-EEE3-4128-AA5E-82A8C08796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1097280" y="758952"/>
            <a:ext cx="10058400" cy="3892168"/>
          </a:xfrm>
        </p:spPr>
        <p:txBody>
          <a:bodyPr>
            <a:normAutofit/>
          </a:bodyPr>
          <a:lstStyle/>
          <a:p>
            <a:r>
              <a:rPr lang="en-US">
                <a:cs typeface="Calibri Light"/>
              </a:rPr>
              <a:t>Design of a New, Small-Scale Modular Ammonia Synthesis Process</a:t>
            </a:r>
            <a:endParaRPr lang="en-US"/>
          </a:p>
        </p:txBody>
      </p:sp>
      <p:sp>
        <p:nvSpPr>
          <p:cNvPr id="10" name="Rectangle 9">
            <a:extLst>
              <a:ext uri="{FF2B5EF4-FFF2-40B4-BE49-F238E27FC236}">
                <a16:creationId xmlns:a16="http://schemas.microsoft.com/office/drawing/2014/main" id="{1F3985C0-E548-44D2-B30E-F3E42DADE1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07" y="4906176"/>
            <a:ext cx="12188952"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a:extLst>
              <a:ext uri="{FF2B5EF4-FFF2-40B4-BE49-F238E27FC236}">
                <a16:creationId xmlns:a16="http://schemas.microsoft.com/office/drawing/2014/main" id="{4260EDE0-989C-4E16-AF94-F652294D828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07" y="4953000"/>
            <a:ext cx="12188952"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Subtitle 2"/>
          <p:cNvSpPr>
            <a:spLocks noGrp="1"/>
          </p:cNvSpPr>
          <p:nvPr>
            <p:ph type="subTitle" idx="1"/>
          </p:nvPr>
        </p:nvSpPr>
        <p:spPr>
          <a:xfrm>
            <a:off x="1100051" y="5225240"/>
            <a:ext cx="10058400" cy="1143000"/>
          </a:xfrm>
        </p:spPr>
        <p:txBody>
          <a:bodyPr vert="horz" lIns="91440" tIns="45720" rIns="91440" bIns="45720" rtlCol="0">
            <a:normAutofit fontScale="85000" lnSpcReduction="20000"/>
          </a:bodyPr>
          <a:lstStyle/>
          <a:p>
            <a:r>
              <a:rPr lang="en-US">
                <a:solidFill>
                  <a:srgbClr val="FFFFFF"/>
                </a:solidFill>
                <a:cs typeface="Calibri"/>
              </a:rPr>
              <a:t>Tora Gao, Zheng Shi, Leon Zhang</a:t>
            </a:r>
          </a:p>
          <a:p>
            <a:r>
              <a:rPr lang="en-US">
                <a:solidFill>
                  <a:srgbClr val="FFFFFF"/>
                </a:solidFill>
                <a:cs typeface="Calibri"/>
              </a:rPr>
              <a:t>6/2/2020</a:t>
            </a:r>
          </a:p>
          <a:p>
            <a:r>
              <a:rPr lang="en-US">
                <a:solidFill>
                  <a:srgbClr val="FFFFFF"/>
                </a:solidFill>
                <a:cs typeface="Calibri"/>
              </a:rPr>
              <a:t>ChemE 486</a:t>
            </a:r>
            <a:endParaRPr lang="en-US">
              <a:solidFill>
                <a:srgbClr val="FFFFFF"/>
              </a:solidFill>
            </a:endParaRPr>
          </a:p>
        </p:txBody>
      </p:sp>
    </p:spTree>
    <p:extLst>
      <p:ext uri="{BB962C8B-B14F-4D97-AF65-F5344CB8AC3E}">
        <p14:creationId xmlns:p14="http://schemas.microsoft.com/office/powerpoint/2010/main" val="10985722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194B55-A88C-4C43-A214-EFF576225D46}"/>
              </a:ext>
            </a:extLst>
          </p:cNvPr>
          <p:cNvSpPr>
            <a:spLocks noGrp="1"/>
          </p:cNvSpPr>
          <p:nvPr>
            <p:ph type="title"/>
          </p:nvPr>
        </p:nvSpPr>
        <p:spPr>
          <a:xfrm>
            <a:off x="457200" y="286603"/>
            <a:ext cx="11630721" cy="1450757"/>
          </a:xfrm>
        </p:spPr>
        <p:txBody>
          <a:bodyPr/>
          <a:lstStyle/>
          <a:p>
            <a:r>
              <a:rPr lang="en-US"/>
              <a:t>Fixed Capital Investment (Total Grassroots Cost)</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CF5E0128-56FB-45E5-8FBC-32CC2D3D8842}"/>
                  </a:ext>
                </a:extLst>
              </p:cNvPr>
              <p:cNvSpPr>
                <a:spLocks noGrp="1"/>
              </p:cNvSpPr>
              <p:nvPr>
                <p:ph idx="1"/>
              </p:nvPr>
            </p:nvSpPr>
            <p:spPr>
              <a:xfrm>
                <a:off x="457200" y="1845733"/>
                <a:ext cx="6032810" cy="4220529"/>
              </a:xfrm>
            </p:spPr>
            <p:txBody>
              <a:bodyPr vert="horz" lIns="91440" tIns="45720" rIns="91440" bIns="45720" rtlCol="0" anchor="t">
                <a:normAutofit/>
              </a:bodyPr>
              <a:lstStyle/>
              <a:p>
                <a:pPr indent="-228600">
                  <a:buFont typeface="Arial" panose="020B0604020202020204" pitchFamily="34" charset="0"/>
                  <a:buChar char="•"/>
                </a:pPr>
                <a:r>
                  <a:rPr lang="en-US"/>
                  <a:t>First-of-a-kind (FOAK) module cost: </a:t>
                </a:r>
                <a:r>
                  <a:rPr lang="en-US" b="1"/>
                  <a:t>$12,144,000</a:t>
                </a:r>
              </a:p>
              <a:p>
                <a:pPr indent="-228600">
                  <a:buFont typeface="Arial" panose="020B0604020202020204" pitchFamily="34" charset="0"/>
                  <a:buChar char="•"/>
                </a:pPr>
                <a14:m>
                  <m:oMath xmlns:m="http://schemas.openxmlformats.org/officeDocument/2006/math">
                    <m:sSub>
                      <m:sSubPr>
                        <m:ctrlPr>
                          <a:rPr lang="en-US" i="1">
                            <a:latin typeface="Cambria Math" panose="02040503050406030204" pitchFamily="18" charset="0"/>
                          </a:rPr>
                        </m:ctrlPr>
                      </m:sSubPr>
                      <m:e>
                        <m:r>
                          <a:rPr lang="en-US" i="1">
                            <a:latin typeface="Cambria Math" panose="02040503050406030204" pitchFamily="18" charset="0"/>
                          </a:rPr>
                          <m:t>𝑘</m:t>
                        </m:r>
                      </m:e>
                      <m:sub>
                        <m:r>
                          <a:rPr lang="en-US" i="1">
                            <a:latin typeface="Cambria Math" panose="02040503050406030204" pitchFamily="18" charset="0"/>
                          </a:rPr>
                          <m:t>𝑛</m:t>
                        </m:r>
                      </m:sub>
                    </m:sSub>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𝑘</m:t>
                        </m:r>
                      </m:e>
                      <m:sub>
                        <m:r>
                          <a:rPr lang="en-US" i="1">
                            <a:latin typeface="Cambria Math" panose="02040503050406030204" pitchFamily="18" charset="0"/>
                          </a:rPr>
                          <m:t>1</m:t>
                        </m:r>
                      </m:sub>
                    </m:sSub>
                    <m:r>
                      <a:rPr lang="en-US" i="1">
                        <a:latin typeface="Cambria Math" panose="02040503050406030204" pitchFamily="18" charset="0"/>
                      </a:rPr>
                      <m:t>∗</m:t>
                    </m:r>
                    <m:sSup>
                      <m:sSupPr>
                        <m:ctrlPr>
                          <a:rPr lang="en-US" i="1">
                            <a:latin typeface="Cambria Math" panose="02040503050406030204" pitchFamily="18" charset="0"/>
                          </a:rPr>
                        </m:ctrlPr>
                      </m:sSupPr>
                      <m:e>
                        <m:r>
                          <a:rPr lang="en-US" i="1">
                            <a:latin typeface="Cambria Math" panose="02040503050406030204" pitchFamily="18" charset="0"/>
                          </a:rPr>
                          <m:t>𝑛</m:t>
                        </m:r>
                      </m:e>
                      <m:sup>
                        <m:sSub>
                          <m:sSubPr>
                            <m:ctrlPr>
                              <a:rPr lang="en-US" i="1">
                                <a:latin typeface="Cambria Math" panose="02040503050406030204" pitchFamily="18" charset="0"/>
                              </a:rPr>
                            </m:ctrlPr>
                          </m:sSubPr>
                          <m:e>
                            <m:r>
                              <a:rPr lang="en-US" i="1">
                                <a:latin typeface="Cambria Math" panose="02040503050406030204" pitchFamily="18" charset="0"/>
                              </a:rPr>
                              <m:t>𝑙𝑜𝑔</m:t>
                            </m:r>
                          </m:e>
                          <m:sub>
                            <m:r>
                              <a:rPr lang="en-US" i="1">
                                <a:latin typeface="Cambria Math" panose="02040503050406030204" pitchFamily="18" charset="0"/>
                              </a:rPr>
                              <m:t>2</m:t>
                            </m:r>
                          </m:sub>
                        </m:sSub>
                        <m:r>
                          <a:rPr lang="en-US" b="0" i="1" smtClean="0">
                            <a:latin typeface="Cambria Math" panose="02040503050406030204" pitchFamily="18" charset="0"/>
                          </a:rPr>
                          <m:t>(</m:t>
                        </m:r>
                        <m:r>
                          <a:rPr lang="en-US" i="1">
                            <a:latin typeface="Cambria Math" panose="02040503050406030204" pitchFamily="18" charset="0"/>
                          </a:rPr>
                          <m:t>𝑝</m:t>
                        </m:r>
                        <m:r>
                          <a:rPr lang="en-US" b="0" i="1" smtClean="0">
                            <a:latin typeface="Cambria Math" panose="02040503050406030204" pitchFamily="18" charset="0"/>
                          </a:rPr>
                          <m:t>)</m:t>
                        </m:r>
                      </m:sup>
                    </m:sSup>
                  </m:oMath>
                </a14:m>
                <a:endParaRPr lang="en-US" b="1"/>
              </a:p>
              <a:p>
                <a:pPr marL="685800" lvl="1" indent="-228600">
                  <a:buFont typeface="Arial" panose="020B0604020202020204" pitchFamily="34" charset="0"/>
                  <a:buChar char="•"/>
                </a:pPr>
                <a:r>
                  <a:rPr lang="en-US"/>
                  <a:t>p = 0.8 for modular manufacturing</a:t>
                </a:r>
              </a:p>
            </p:txBody>
          </p:sp>
        </mc:Choice>
        <mc:Fallback xmlns="">
          <p:sp>
            <p:nvSpPr>
              <p:cNvPr id="3" name="Content Placeholder 2">
                <a:extLst>
                  <a:ext uri="{FF2B5EF4-FFF2-40B4-BE49-F238E27FC236}">
                    <a16:creationId xmlns:a16="http://schemas.microsoft.com/office/drawing/2014/main" id="{CF5E0128-56FB-45E5-8FBC-32CC2D3D8842}"/>
                  </a:ext>
                </a:extLst>
              </p:cNvPr>
              <p:cNvSpPr>
                <a:spLocks noGrp="1" noRot="1" noChangeAspect="1" noMove="1" noResize="1" noEditPoints="1" noAdjustHandles="1" noChangeArrowheads="1" noChangeShapeType="1" noTextEdit="1"/>
              </p:cNvSpPr>
              <p:nvPr>
                <p:ph idx="1"/>
              </p:nvPr>
            </p:nvSpPr>
            <p:spPr>
              <a:xfrm>
                <a:off x="457200" y="1845733"/>
                <a:ext cx="6032810" cy="4220529"/>
              </a:xfrm>
              <a:blipFill>
                <a:blip r:embed="rId3"/>
                <a:stretch>
                  <a:fillRect l="-909" t="-1590"/>
                </a:stretch>
              </a:blipFill>
            </p:spPr>
            <p:txBody>
              <a:bodyPr/>
              <a:lstStyle/>
              <a:p>
                <a:r>
                  <a:rPr lang="en-US">
                    <a:noFill/>
                  </a:rPr>
                  <a:t> </a:t>
                </a:r>
              </a:p>
            </p:txBody>
          </p:sp>
        </mc:Fallback>
      </mc:AlternateContent>
      <p:graphicFrame>
        <p:nvGraphicFramePr>
          <p:cNvPr id="8" name="Chart 7">
            <a:extLst>
              <a:ext uri="{FF2B5EF4-FFF2-40B4-BE49-F238E27FC236}">
                <a16:creationId xmlns:a16="http://schemas.microsoft.com/office/drawing/2014/main" id="{8A48B9B8-DF20-4B60-A451-42EC996A4313}"/>
              </a:ext>
            </a:extLst>
          </p:cNvPr>
          <p:cNvGraphicFramePr/>
          <p:nvPr>
            <p:extLst>
              <p:ext uri="{D42A27DB-BD31-4B8C-83A1-F6EECF244321}">
                <p14:modId xmlns:p14="http://schemas.microsoft.com/office/powerpoint/2010/main" val="2278397156"/>
              </p:ext>
            </p:extLst>
          </p:nvPr>
        </p:nvGraphicFramePr>
        <p:xfrm>
          <a:off x="6404517" y="1845733"/>
          <a:ext cx="5787483" cy="4555481"/>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0" name="Table 10">
            <a:extLst>
              <a:ext uri="{FF2B5EF4-FFF2-40B4-BE49-F238E27FC236}">
                <a16:creationId xmlns:a16="http://schemas.microsoft.com/office/drawing/2014/main" id="{46881934-1AD3-4D13-A4D9-BBD60AB11793}"/>
              </a:ext>
            </a:extLst>
          </p:cNvPr>
          <p:cNvGraphicFramePr>
            <a:graphicFrameLocks noGrp="1"/>
          </p:cNvGraphicFramePr>
          <p:nvPr>
            <p:extLst>
              <p:ext uri="{D42A27DB-BD31-4B8C-83A1-F6EECF244321}">
                <p14:modId xmlns:p14="http://schemas.microsoft.com/office/powerpoint/2010/main" val="2469470908"/>
              </p:ext>
            </p:extLst>
          </p:nvPr>
        </p:nvGraphicFramePr>
        <p:xfrm>
          <a:off x="702527" y="3157535"/>
          <a:ext cx="5327806" cy="2926080"/>
        </p:xfrm>
        <a:graphic>
          <a:graphicData uri="http://schemas.openxmlformats.org/drawingml/2006/table">
            <a:tbl>
              <a:tblPr firstRow="1" bandRow="1">
                <a:tableStyleId>{85BE263C-DBD7-4A20-BB59-AAB30ACAA65A}</a:tableStyleId>
              </a:tblPr>
              <a:tblGrid>
                <a:gridCol w="2663903">
                  <a:extLst>
                    <a:ext uri="{9D8B030D-6E8A-4147-A177-3AD203B41FA5}">
                      <a16:colId xmlns:a16="http://schemas.microsoft.com/office/drawing/2014/main" val="3550875175"/>
                    </a:ext>
                  </a:extLst>
                </a:gridCol>
                <a:gridCol w="2663903">
                  <a:extLst>
                    <a:ext uri="{9D8B030D-6E8A-4147-A177-3AD203B41FA5}">
                      <a16:colId xmlns:a16="http://schemas.microsoft.com/office/drawing/2014/main" val="3877011247"/>
                    </a:ext>
                  </a:extLst>
                </a:gridCol>
              </a:tblGrid>
              <a:tr h="281176">
                <a:tc>
                  <a:txBody>
                    <a:bodyPr/>
                    <a:lstStyle/>
                    <a:p>
                      <a:pPr algn="ctr"/>
                      <a:r>
                        <a:rPr lang="en-US" b="1"/>
                        <a:t>Module Number</a:t>
                      </a:r>
                    </a:p>
                  </a:txBody>
                  <a:tcPr/>
                </a:tc>
                <a:tc>
                  <a:txBody>
                    <a:bodyPr/>
                    <a:lstStyle/>
                    <a:p>
                      <a:pPr algn="ctr"/>
                      <a:r>
                        <a:rPr lang="en-US" b="1"/>
                        <a:t>Module Cost ($)</a:t>
                      </a:r>
                    </a:p>
                  </a:txBody>
                  <a:tcPr/>
                </a:tc>
                <a:extLst>
                  <a:ext uri="{0D108BD9-81ED-4DB2-BD59-A6C34878D82A}">
                    <a16:rowId xmlns:a16="http://schemas.microsoft.com/office/drawing/2014/main" val="3585454038"/>
                  </a:ext>
                </a:extLst>
              </a:tr>
              <a:tr h="281176">
                <a:tc>
                  <a:txBody>
                    <a:bodyPr/>
                    <a:lstStyle/>
                    <a:p>
                      <a:pPr algn="ctr"/>
                      <a:r>
                        <a:rPr lang="en-US"/>
                        <a:t>1 (FOAK)</a:t>
                      </a:r>
                    </a:p>
                  </a:txBody>
                  <a:tcPr/>
                </a:tc>
                <a:tc>
                  <a:txBody>
                    <a:bodyPr/>
                    <a:lstStyle/>
                    <a:p>
                      <a:pPr algn="ctr"/>
                      <a:r>
                        <a:rPr lang="en-US"/>
                        <a:t>12,144,000</a:t>
                      </a:r>
                    </a:p>
                  </a:txBody>
                  <a:tcPr/>
                </a:tc>
                <a:extLst>
                  <a:ext uri="{0D108BD9-81ED-4DB2-BD59-A6C34878D82A}">
                    <a16:rowId xmlns:a16="http://schemas.microsoft.com/office/drawing/2014/main" val="3463206693"/>
                  </a:ext>
                </a:extLst>
              </a:tr>
              <a:tr h="281176">
                <a:tc>
                  <a:txBody>
                    <a:bodyPr/>
                    <a:lstStyle/>
                    <a:p>
                      <a:pPr algn="ctr"/>
                      <a:r>
                        <a:rPr lang="en-US"/>
                        <a:t>2</a:t>
                      </a:r>
                    </a:p>
                  </a:txBody>
                  <a:tcPr/>
                </a:tc>
                <a:tc>
                  <a:txBody>
                    <a:bodyPr/>
                    <a:lstStyle/>
                    <a:p>
                      <a:pPr algn="ctr"/>
                      <a:r>
                        <a:rPr lang="en-US"/>
                        <a:t>9,715,000</a:t>
                      </a:r>
                    </a:p>
                  </a:txBody>
                  <a:tcPr/>
                </a:tc>
                <a:extLst>
                  <a:ext uri="{0D108BD9-81ED-4DB2-BD59-A6C34878D82A}">
                    <a16:rowId xmlns:a16="http://schemas.microsoft.com/office/drawing/2014/main" val="296741441"/>
                  </a:ext>
                </a:extLst>
              </a:tr>
              <a:tr h="281176">
                <a:tc>
                  <a:txBody>
                    <a:bodyPr/>
                    <a:lstStyle/>
                    <a:p>
                      <a:pPr algn="ctr"/>
                      <a:r>
                        <a:rPr lang="en-US"/>
                        <a:t>3</a:t>
                      </a:r>
                    </a:p>
                  </a:txBody>
                  <a:tcPr/>
                </a:tc>
                <a:tc>
                  <a:txBody>
                    <a:bodyPr/>
                    <a:lstStyle/>
                    <a:p>
                      <a:pPr algn="ctr"/>
                      <a:r>
                        <a:rPr lang="en-US"/>
                        <a:t>8,526,000</a:t>
                      </a:r>
                    </a:p>
                  </a:txBody>
                  <a:tcPr/>
                </a:tc>
                <a:extLst>
                  <a:ext uri="{0D108BD9-81ED-4DB2-BD59-A6C34878D82A}">
                    <a16:rowId xmlns:a16="http://schemas.microsoft.com/office/drawing/2014/main" val="1079217472"/>
                  </a:ext>
                </a:extLst>
              </a:tr>
              <a:tr h="281176">
                <a:tc>
                  <a:txBody>
                    <a:bodyPr/>
                    <a:lstStyle/>
                    <a:p>
                      <a:pPr algn="ctr"/>
                      <a:r>
                        <a:rPr lang="en-US"/>
                        <a:t>4</a:t>
                      </a:r>
                    </a:p>
                  </a:txBody>
                  <a:tcPr/>
                </a:tc>
                <a:tc>
                  <a:txBody>
                    <a:bodyPr/>
                    <a:lstStyle/>
                    <a:p>
                      <a:pPr algn="ctr"/>
                      <a:r>
                        <a:rPr lang="en-US"/>
                        <a:t>7,772,000</a:t>
                      </a:r>
                    </a:p>
                  </a:txBody>
                  <a:tcPr/>
                </a:tc>
                <a:extLst>
                  <a:ext uri="{0D108BD9-81ED-4DB2-BD59-A6C34878D82A}">
                    <a16:rowId xmlns:a16="http://schemas.microsoft.com/office/drawing/2014/main" val="2382257243"/>
                  </a:ext>
                </a:extLst>
              </a:tr>
              <a:tr h="281176">
                <a:tc>
                  <a:txBody>
                    <a:bodyPr/>
                    <a:lstStyle/>
                    <a:p>
                      <a:pPr algn="ctr"/>
                      <a:r>
                        <a:rPr lang="en-US"/>
                        <a:t>5</a:t>
                      </a:r>
                    </a:p>
                  </a:txBody>
                  <a:tcPr/>
                </a:tc>
                <a:tc>
                  <a:txBody>
                    <a:bodyPr/>
                    <a:lstStyle/>
                    <a:p>
                      <a:pPr algn="ctr"/>
                      <a:r>
                        <a:rPr lang="en-US"/>
                        <a:t>7,233,000</a:t>
                      </a:r>
                    </a:p>
                  </a:txBody>
                  <a:tcPr/>
                </a:tc>
                <a:extLst>
                  <a:ext uri="{0D108BD9-81ED-4DB2-BD59-A6C34878D82A}">
                    <a16:rowId xmlns:a16="http://schemas.microsoft.com/office/drawing/2014/main" val="1659839051"/>
                  </a:ext>
                </a:extLst>
              </a:tr>
              <a:tr h="281176">
                <a:tc>
                  <a:txBody>
                    <a:bodyPr/>
                    <a:lstStyle/>
                    <a:p>
                      <a:pPr algn="ctr"/>
                      <a:r>
                        <a:rPr lang="en-US"/>
                        <a:t>6</a:t>
                      </a:r>
                    </a:p>
                  </a:txBody>
                  <a:tcPr/>
                </a:tc>
                <a:tc>
                  <a:txBody>
                    <a:bodyPr/>
                    <a:lstStyle/>
                    <a:p>
                      <a:pPr algn="ctr"/>
                      <a:r>
                        <a:rPr lang="en-US"/>
                        <a:t>6,821,000</a:t>
                      </a:r>
                    </a:p>
                  </a:txBody>
                  <a:tcPr/>
                </a:tc>
                <a:extLst>
                  <a:ext uri="{0D108BD9-81ED-4DB2-BD59-A6C34878D82A}">
                    <a16:rowId xmlns:a16="http://schemas.microsoft.com/office/drawing/2014/main" val="3059596571"/>
                  </a:ext>
                </a:extLst>
              </a:tr>
              <a:tr h="281176">
                <a:tc>
                  <a:txBody>
                    <a:bodyPr/>
                    <a:lstStyle/>
                    <a:p>
                      <a:pPr algn="ctr"/>
                      <a:r>
                        <a:rPr lang="en-US" b="1"/>
                        <a:t>Total</a:t>
                      </a:r>
                    </a:p>
                  </a:txBody>
                  <a:tcPr/>
                </a:tc>
                <a:tc>
                  <a:txBody>
                    <a:bodyPr/>
                    <a:lstStyle/>
                    <a:p>
                      <a:pPr algn="ctr"/>
                      <a:r>
                        <a:rPr lang="en-US" b="1"/>
                        <a:t>52,210,000</a:t>
                      </a:r>
                    </a:p>
                  </a:txBody>
                  <a:tcPr/>
                </a:tc>
                <a:extLst>
                  <a:ext uri="{0D108BD9-81ED-4DB2-BD59-A6C34878D82A}">
                    <a16:rowId xmlns:a16="http://schemas.microsoft.com/office/drawing/2014/main" val="904341048"/>
                  </a:ext>
                </a:extLst>
              </a:tr>
            </a:tbl>
          </a:graphicData>
        </a:graphic>
      </p:graphicFrame>
    </p:spTree>
    <p:extLst>
      <p:ext uri="{BB962C8B-B14F-4D97-AF65-F5344CB8AC3E}">
        <p14:creationId xmlns:p14="http://schemas.microsoft.com/office/powerpoint/2010/main" val="41176491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B15C30-9D04-42E5-AE35-9B65BBC054E2}"/>
              </a:ext>
            </a:extLst>
          </p:cNvPr>
          <p:cNvSpPr>
            <a:spLocks noGrp="1"/>
          </p:cNvSpPr>
          <p:nvPr>
            <p:ph type="title"/>
          </p:nvPr>
        </p:nvSpPr>
        <p:spPr/>
        <p:txBody>
          <a:bodyPr/>
          <a:lstStyle/>
          <a:p>
            <a:r>
              <a:rPr lang="en-US"/>
              <a:t>Manufacturing Costs</a:t>
            </a:r>
          </a:p>
        </p:txBody>
      </p:sp>
      <p:sp>
        <p:nvSpPr>
          <p:cNvPr id="3" name="Content Placeholder 2">
            <a:extLst>
              <a:ext uri="{FF2B5EF4-FFF2-40B4-BE49-F238E27FC236}">
                <a16:creationId xmlns:a16="http://schemas.microsoft.com/office/drawing/2014/main" id="{A77AE88F-5974-43B8-96AD-DBAC906F7B44}"/>
              </a:ext>
            </a:extLst>
          </p:cNvPr>
          <p:cNvSpPr>
            <a:spLocks noGrp="1"/>
          </p:cNvSpPr>
          <p:nvPr>
            <p:ph idx="1"/>
          </p:nvPr>
        </p:nvSpPr>
        <p:spPr>
          <a:xfrm>
            <a:off x="1097280" y="5366861"/>
            <a:ext cx="10058400" cy="1074887"/>
          </a:xfrm>
        </p:spPr>
        <p:txBody>
          <a:bodyPr vert="horz" lIns="91440" tIns="45720" rIns="91440" bIns="45720" rtlCol="0" anchor="t">
            <a:normAutofit/>
          </a:bodyPr>
          <a:lstStyle/>
          <a:p>
            <a:pPr indent="-228600">
              <a:buFont typeface="Arial" panose="020B0604020202020204" pitchFamily="34" charset="0"/>
              <a:buChar char="•"/>
            </a:pPr>
            <a:r>
              <a:rPr lang="en-US">
                <a:cs typeface="Calibri"/>
              </a:rPr>
              <a:t>Annual Cost of Manufacturing without depreciation (COM</a:t>
            </a:r>
            <a:r>
              <a:rPr lang="en-US" baseline="-25000">
                <a:cs typeface="Calibri"/>
              </a:rPr>
              <a:t>d</a:t>
            </a:r>
            <a:r>
              <a:rPr lang="en-US">
                <a:cs typeface="Calibri"/>
              </a:rPr>
              <a:t>): $19,081,000</a:t>
            </a:r>
          </a:p>
          <a:p>
            <a:pPr indent="-228600">
              <a:buFont typeface="Arial" panose="020B0604020202020204" pitchFamily="34" charset="0"/>
              <a:buChar char="•"/>
            </a:pPr>
            <a:r>
              <a:rPr lang="en-US">
                <a:cs typeface="Calibri"/>
              </a:rPr>
              <a:t>Annual Anhydrous Ammonia Product Sales: $10,485,000</a:t>
            </a:r>
            <a:endParaRPr lang="en-US"/>
          </a:p>
        </p:txBody>
      </p:sp>
      <p:graphicFrame>
        <p:nvGraphicFramePr>
          <p:cNvPr id="6" name="Chart 5">
            <a:extLst>
              <a:ext uri="{FF2B5EF4-FFF2-40B4-BE49-F238E27FC236}">
                <a16:creationId xmlns:a16="http://schemas.microsoft.com/office/drawing/2014/main" id="{75044703-7EBD-49D3-A214-01AB6246E485}"/>
              </a:ext>
            </a:extLst>
          </p:cNvPr>
          <p:cNvGraphicFramePr/>
          <p:nvPr>
            <p:extLst>
              <p:ext uri="{D42A27DB-BD31-4B8C-83A1-F6EECF244321}">
                <p14:modId xmlns:p14="http://schemas.microsoft.com/office/powerpoint/2010/main" val="94238063"/>
              </p:ext>
            </p:extLst>
          </p:nvPr>
        </p:nvGraphicFramePr>
        <p:xfrm>
          <a:off x="544395" y="1736802"/>
          <a:ext cx="5174018" cy="3275464"/>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9" name="Chart 8">
            <a:extLst>
              <a:ext uri="{FF2B5EF4-FFF2-40B4-BE49-F238E27FC236}">
                <a16:creationId xmlns:a16="http://schemas.microsoft.com/office/drawing/2014/main" id="{77665675-CBDB-4B06-BD0B-A27181B126B6}"/>
              </a:ext>
            </a:extLst>
          </p:cNvPr>
          <p:cNvGraphicFramePr/>
          <p:nvPr>
            <p:extLst>
              <p:ext uri="{D42A27DB-BD31-4B8C-83A1-F6EECF244321}">
                <p14:modId xmlns:p14="http://schemas.microsoft.com/office/powerpoint/2010/main" val="2117418771"/>
              </p:ext>
            </p:extLst>
          </p:nvPr>
        </p:nvGraphicFramePr>
        <p:xfrm>
          <a:off x="5910087" y="1736802"/>
          <a:ext cx="5174018" cy="3275464"/>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27412147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0" end="0"/>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9" grpId="0">
        <p:bldAsOne/>
      </p:bldGraphic>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3D3081-2A81-4A0C-B39F-0FFC9A2C8B2F}"/>
              </a:ext>
            </a:extLst>
          </p:cNvPr>
          <p:cNvSpPr>
            <a:spLocks noGrp="1"/>
          </p:cNvSpPr>
          <p:nvPr>
            <p:ph type="title"/>
          </p:nvPr>
        </p:nvSpPr>
        <p:spPr/>
        <p:txBody>
          <a:bodyPr>
            <a:normAutofit/>
          </a:bodyPr>
          <a:lstStyle/>
          <a:p>
            <a:r>
              <a:rPr lang="en-US">
                <a:cs typeface="Calibri Light"/>
              </a:rPr>
              <a:t>Economics Analysis</a:t>
            </a:r>
            <a:endParaRPr lang="en-US"/>
          </a:p>
        </p:txBody>
      </p:sp>
      <p:sp>
        <p:nvSpPr>
          <p:cNvPr id="3" name="Content Placeholder 2">
            <a:extLst>
              <a:ext uri="{FF2B5EF4-FFF2-40B4-BE49-F238E27FC236}">
                <a16:creationId xmlns:a16="http://schemas.microsoft.com/office/drawing/2014/main" id="{287C79C1-CD22-4700-A4EA-C98994253AD9}"/>
              </a:ext>
            </a:extLst>
          </p:cNvPr>
          <p:cNvSpPr>
            <a:spLocks noGrp="1"/>
          </p:cNvSpPr>
          <p:nvPr>
            <p:ph idx="1"/>
          </p:nvPr>
        </p:nvSpPr>
        <p:spPr>
          <a:xfrm>
            <a:off x="455834" y="1845731"/>
            <a:ext cx="4812201" cy="4282111"/>
          </a:xfrm>
        </p:spPr>
        <p:txBody>
          <a:bodyPr vert="horz" lIns="91440" tIns="45720" rIns="91440" bIns="45720" rtlCol="0" anchor="t">
            <a:normAutofit/>
          </a:bodyPr>
          <a:lstStyle/>
          <a:p>
            <a:pPr indent="-228600">
              <a:buFont typeface="Arial" panose="020B0604020202020204" pitchFamily="34" charset="0"/>
              <a:buChar char="•"/>
            </a:pPr>
            <a:r>
              <a:rPr lang="en-US"/>
              <a:t>Assume:</a:t>
            </a:r>
          </a:p>
          <a:p>
            <a:pPr marL="685800" lvl="1" indent="-228600">
              <a:buFont typeface="Arial" panose="020B0604020202020204" pitchFamily="34" charset="0"/>
              <a:buChar char="•"/>
            </a:pPr>
            <a:r>
              <a:rPr lang="en-US"/>
              <a:t>20-year project lifetime</a:t>
            </a:r>
          </a:p>
          <a:p>
            <a:pPr marL="685800" lvl="1" indent="-228600">
              <a:buFont typeface="Arial" panose="020B0604020202020204" pitchFamily="34" charset="0"/>
              <a:buChar char="•"/>
            </a:pPr>
            <a:r>
              <a:rPr lang="en-US"/>
              <a:t>Construction period of one year</a:t>
            </a:r>
          </a:p>
          <a:p>
            <a:pPr marL="685800" lvl="1" indent="-228600">
              <a:buFont typeface="Arial" panose="020B0604020202020204" pitchFamily="34" charset="0"/>
              <a:buChar char="•"/>
            </a:pPr>
            <a:r>
              <a:rPr lang="en-US"/>
              <a:t>35% taxation rate</a:t>
            </a:r>
          </a:p>
          <a:p>
            <a:pPr marL="685800" lvl="1" indent="-228600">
              <a:buFont typeface="Arial" panose="020B0604020202020204" pitchFamily="34" charset="0"/>
              <a:buChar char="•"/>
            </a:pPr>
            <a:r>
              <a:rPr lang="en-US"/>
              <a:t>8% discount rate</a:t>
            </a:r>
          </a:p>
          <a:p>
            <a:pPr marL="685800" lvl="1" indent="-228600">
              <a:buFont typeface="Arial" panose="020B0604020202020204" pitchFamily="34" charset="0"/>
              <a:buChar char="•"/>
            </a:pPr>
            <a:r>
              <a:rPr lang="en-US"/>
              <a:t>MACRS 5-year depreciation schedule</a:t>
            </a:r>
          </a:p>
          <a:p>
            <a:pPr indent="-228600">
              <a:buFont typeface="Arial" panose="020B0604020202020204" pitchFamily="34" charset="0"/>
              <a:buChar char="•"/>
            </a:pPr>
            <a:r>
              <a:rPr lang="en-US"/>
              <a:t>Net present value: </a:t>
            </a:r>
            <a:r>
              <a:rPr lang="en-US" b="1"/>
              <a:t>-89.6 million dollars</a:t>
            </a:r>
          </a:p>
          <a:p>
            <a:pPr indent="-228600">
              <a:buFont typeface="Arial" panose="020B0604020202020204" pitchFamily="34" charset="0"/>
              <a:buChar char="•"/>
            </a:pPr>
            <a:endParaRPr lang="en-US" b="1"/>
          </a:p>
          <a:p>
            <a:pPr marL="228600" indent="-228600">
              <a:buFont typeface="Arial" panose="020B0604020202020204" pitchFamily="34" charset="0"/>
              <a:buChar char="•"/>
            </a:pPr>
            <a:r>
              <a:rPr lang="en-US" b="1"/>
              <a:t>Our current process is not profitable and should not be pursued further</a:t>
            </a:r>
          </a:p>
        </p:txBody>
      </p:sp>
      <p:graphicFrame>
        <p:nvGraphicFramePr>
          <p:cNvPr id="4" name="Chart 3">
            <a:extLst>
              <a:ext uri="{FF2B5EF4-FFF2-40B4-BE49-F238E27FC236}">
                <a16:creationId xmlns:a16="http://schemas.microsoft.com/office/drawing/2014/main" id="{87500153-6981-40B3-90F5-11A2480936D8}"/>
              </a:ext>
            </a:extLst>
          </p:cNvPr>
          <p:cNvGraphicFramePr/>
          <p:nvPr>
            <p:extLst>
              <p:ext uri="{D42A27DB-BD31-4B8C-83A1-F6EECF244321}">
                <p14:modId xmlns:p14="http://schemas.microsoft.com/office/powerpoint/2010/main" val="2695333823"/>
              </p:ext>
            </p:extLst>
          </p:nvPr>
        </p:nvGraphicFramePr>
        <p:xfrm>
          <a:off x="5488675" y="1845731"/>
          <a:ext cx="6553200" cy="4404944"/>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0014532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A9DD6D-4930-4B9A-ACF5-C2F5EFD9E86F}"/>
              </a:ext>
            </a:extLst>
          </p:cNvPr>
          <p:cNvSpPr>
            <a:spLocks noGrp="1"/>
          </p:cNvSpPr>
          <p:nvPr>
            <p:ph type="title"/>
          </p:nvPr>
        </p:nvSpPr>
        <p:spPr/>
        <p:txBody>
          <a:bodyPr/>
          <a:lstStyle/>
          <a:p>
            <a:r>
              <a:rPr lang="en-US">
                <a:cs typeface="Calibri Light"/>
              </a:rPr>
              <a:t>Why Is Our Process Not Profitable?</a:t>
            </a:r>
          </a:p>
        </p:txBody>
      </p:sp>
      <p:sp>
        <p:nvSpPr>
          <p:cNvPr id="3" name="Content Placeholder 2">
            <a:extLst>
              <a:ext uri="{FF2B5EF4-FFF2-40B4-BE49-F238E27FC236}">
                <a16:creationId xmlns:a16="http://schemas.microsoft.com/office/drawing/2014/main" id="{92475BF1-C748-4ADB-ADAD-DC42913BCF1A}"/>
              </a:ext>
            </a:extLst>
          </p:cNvPr>
          <p:cNvSpPr>
            <a:spLocks noGrp="1"/>
          </p:cNvSpPr>
          <p:nvPr>
            <p:ph idx="1"/>
          </p:nvPr>
        </p:nvSpPr>
        <p:spPr/>
        <p:txBody>
          <a:bodyPr vert="horz" lIns="91440" tIns="45720" rIns="91440" bIns="45720" rtlCol="0" anchor="t">
            <a:normAutofit/>
          </a:bodyPr>
          <a:lstStyle/>
          <a:p>
            <a:pPr marL="228600" indent="-228600">
              <a:buFont typeface="Arial" panose="020B0604020202020204" pitchFamily="34" charset="0"/>
              <a:buChar char="•"/>
            </a:pPr>
            <a:r>
              <a:rPr lang="en-US">
                <a:cs typeface="Calibri"/>
              </a:rPr>
              <a:t>Imbalance between small revenue range (small-scale process) and high capital/operating costs </a:t>
            </a:r>
            <a:endParaRPr lang="en-US"/>
          </a:p>
        </p:txBody>
      </p:sp>
      <p:grpSp>
        <p:nvGrpSpPr>
          <p:cNvPr id="19" name="Group 18">
            <a:extLst>
              <a:ext uri="{FF2B5EF4-FFF2-40B4-BE49-F238E27FC236}">
                <a16:creationId xmlns:a16="http://schemas.microsoft.com/office/drawing/2014/main" id="{E26152AE-A30E-4739-8CC1-DB1912319F5B}"/>
              </a:ext>
            </a:extLst>
          </p:cNvPr>
          <p:cNvGrpSpPr/>
          <p:nvPr/>
        </p:nvGrpSpPr>
        <p:grpSpPr>
          <a:xfrm>
            <a:off x="0" y="2499163"/>
            <a:ext cx="11726382" cy="3711632"/>
            <a:chOff x="1028274" y="2594166"/>
            <a:chExt cx="11726382" cy="3711632"/>
          </a:xfrm>
        </p:grpSpPr>
        <p:grpSp>
          <p:nvGrpSpPr>
            <p:cNvPr id="11" name="Group 10">
              <a:extLst>
                <a:ext uri="{FF2B5EF4-FFF2-40B4-BE49-F238E27FC236}">
                  <a16:creationId xmlns:a16="http://schemas.microsoft.com/office/drawing/2014/main" id="{7352AD2A-6A83-4DE4-A34F-0C0AB270E644}"/>
                </a:ext>
              </a:extLst>
            </p:cNvPr>
            <p:cNvGrpSpPr/>
            <p:nvPr/>
          </p:nvGrpSpPr>
          <p:grpSpPr>
            <a:xfrm>
              <a:off x="1028274" y="2594166"/>
              <a:ext cx="11726382" cy="3711632"/>
              <a:chOff x="1040209" y="2617916"/>
              <a:chExt cx="10460651" cy="3711632"/>
            </a:xfrm>
          </p:grpSpPr>
          <p:sp>
            <p:nvSpPr>
              <p:cNvPr id="12" name="Minus Sign 11">
                <a:extLst>
                  <a:ext uri="{FF2B5EF4-FFF2-40B4-BE49-F238E27FC236}">
                    <a16:creationId xmlns:a16="http://schemas.microsoft.com/office/drawing/2014/main" id="{EFE927CA-2530-40DB-BEB6-462EDE7627F2}"/>
                  </a:ext>
                </a:extLst>
              </p:cNvPr>
              <p:cNvSpPr/>
              <p:nvPr/>
            </p:nvSpPr>
            <p:spPr>
              <a:xfrm rot="21122127">
                <a:off x="1040209" y="4063004"/>
                <a:ext cx="10460651" cy="784381"/>
              </a:xfrm>
              <a:prstGeom prst="mathMinus">
                <a:avLst/>
              </a:prstGeom>
            </p:spPr>
            <p:style>
              <a:lnRef idx="2">
                <a:schemeClr val="lt1">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dk1">
                  <a:hueOff val="0"/>
                  <a:satOff val="0"/>
                  <a:lumOff val="0"/>
                  <a:alphaOff val="0"/>
                </a:schemeClr>
              </a:fontRef>
            </p:style>
          </p:sp>
          <p:sp>
            <p:nvSpPr>
              <p:cNvPr id="13" name="Arrow: Down 12">
                <a:extLst>
                  <a:ext uri="{FF2B5EF4-FFF2-40B4-BE49-F238E27FC236}">
                    <a16:creationId xmlns:a16="http://schemas.microsoft.com/office/drawing/2014/main" id="{FEB4B91F-2C1A-41C0-B79E-FE3468D9C3C3}"/>
                  </a:ext>
                </a:extLst>
              </p:cNvPr>
              <p:cNvSpPr/>
              <p:nvPr/>
            </p:nvSpPr>
            <p:spPr>
              <a:xfrm>
                <a:off x="3230093" y="2617916"/>
                <a:ext cx="1022892" cy="1562792"/>
              </a:xfrm>
              <a:prstGeom prst="downArrow">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5" name="Arrow: Up 14">
                <a:extLst>
                  <a:ext uri="{FF2B5EF4-FFF2-40B4-BE49-F238E27FC236}">
                    <a16:creationId xmlns:a16="http://schemas.microsoft.com/office/drawing/2014/main" id="{FEB31981-E002-4A80-B673-C3FDBB7B3C18}"/>
                  </a:ext>
                </a:extLst>
              </p:cNvPr>
              <p:cNvSpPr/>
              <p:nvPr/>
            </p:nvSpPr>
            <p:spPr>
              <a:xfrm>
                <a:off x="8138042" y="4291471"/>
                <a:ext cx="1028578" cy="1194063"/>
              </a:xfrm>
              <a:prstGeom prst="upArrow">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6" name="Freeform: Shape 15">
                <a:extLst>
                  <a:ext uri="{FF2B5EF4-FFF2-40B4-BE49-F238E27FC236}">
                    <a16:creationId xmlns:a16="http://schemas.microsoft.com/office/drawing/2014/main" id="{CB8FBBA6-0213-4F12-90DD-2A1F81171404}"/>
                  </a:ext>
                </a:extLst>
              </p:cNvPr>
              <p:cNvSpPr/>
              <p:nvPr/>
            </p:nvSpPr>
            <p:spPr>
              <a:xfrm>
                <a:off x="2606040" y="4688616"/>
                <a:ext cx="3218688" cy="1640932"/>
              </a:xfrm>
              <a:custGeom>
                <a:avLst/>
                <a:gdLst>
                  <a:gd name="connsiteX0" fmla="*/ 0 w 3218688"/>
                  <a:gd name="connsiteY0" fmla="*/ 0 h 1640932"/>
                  <a:gd name="connsiteX1" fmla="*/ 3218688 w 3218688"/>
                  <a:gd name="connsiteY1" fmla="*/ 0 h 1640932"/>
                  <a:gd name="connsiteX2" fmla="*/ 3218688 w 3218688"/>
                  <a:gd name="connsiteY2" fmla="*/ 1640932 h 1640932"/>
                  <a:gd name="connsiteX3" fmla="*/ 0 w 3218688"/>
                  <a:gd name="connsiteY3" fmla="*/ 1640932 h 1640932"/>
                  <a:gd name="connsiteX4" fmla="*/ 0 w 3218688"/>
                  <a:gd name="connsiteY4" fmla="*/ 0 h 1640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218688" h="1640932">
                    <a:moveTo>
                      <a:pt x="0" y="0"/>
                    </a:moveTo>
                    <a:lnTo>
                      <a:pt x="3218688" y="0"/>
                    </a:lnTo>
                    <a:lnTo>
                      <a:pt x="3218688" y="1640932"/>
                    </a:lnTo>
                    <a:lnTo>
                      <a:pt x="0" y="1640932"/>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142240" tIns="142240" rIns="142240" bIns="142240" numCol="1" spcCol="1270" anchor="ctr" anchorCtr="0">
                <a:noAutofit/>
              </a:bodyPr>
              <a:lstStyle/>
              <a:p>
                <a:pPr marL="0" lvl="0" indent="0" algn="ctr" defTabSz="889000">
                  <a:lnSpc>
                    <a:spcPct val="90000"/>
                  </a:lnSpc>
                  <a:spcBef>
                    <a:spcPct val="0"/>
                  </a:spcBef>
                  <a:spcAft>
                    <a:spcPct val="35000"/>
                  </a:spcAft>
                  <a:buNone/>
                </a:pPr>
                <a:endParaRPr lang="en-US" sz="2000" kern="1200"/>
              </a:p>
            </p:txBody>
          </p:sp>
        </p:grpSp>
        <p:sp>
          <p:nvSpPr>
            <p:cNvPr id="17" name="TextBox 16">
              <a:extLst>
                <a:ext uri="{FF2B5EF4-FFF2-40B4-BE49-F238E27FC236}">
                  <a16:creationId xmlns:a16="http://schemas.microsoft.com/office/drawing/2014/main" id="{9ED7DD2F-CED0-490D-8E8E-07B2CAC407CD}"/>
                </a:ext>
              </a:extLst>
            </p:cNvPr>
            <p:cNvSpPr txBox="1"/>
            <p:nvPr/>
          </p:nvSpPr>
          <p:spPr>
            <a:xfrm>
              <a:off x="5300246" y="4672963"/>
              <a:ext cx="4181944" cy="646331"/>
            </a:xfrm>
            <a:prstGeom prst="rect">
              <a:avLst/>
            </a:prstGeom>
            <a:noFill/>
          </p:spPr>
          <p:txBody>
            <a:bodyPr wrap="square" rtlCol="0">
              <a:spAutoFit/>
            </a:bodyPr>
            <a:lstStyle/>
            <a:p>
              <a:pPr marL="285750" indent="-285750">
                <a:buFont typeface="Arial" panose="020B0604020202020204" pitchFamily="34" charset="0"/>
                <a:buChar char="•"/>
              </a:pPr>
              <a:r>
                <a:rPr lang="en-US"/>
                <a:t>Max annual product sales of $10,485,000 (50 mtpd capacity)</a:t>
              </a:r>
            </a:p>
          </p:txBody>
        </p:sp>
        <p:sp>
          <p:nvSpPr>
            <p:cNvPr id="18" name="TextBox 17">
              <a:extLst>
                <a:ext uri="{FF2B5EF4-FFF2-40B4-BE49-F238E27FC236}">
                  <a16:creationId xmlns:a16="http://schemas.microsoft.com/office/drawing/2014/main" id="{9B1BB159-D04D-4643-A744-18E90D749039}"/>
                </a:ext>
              </a:extLst>
            </p:cNvPr>
            <p:cNvSpPr txBox="1"/>
            <p:nvPr/>
          </p:nvSpPr>
          <p:spPr>
            <a:xfrm>
              <a:off x="4694906" y="2598331"/>
              <a:ext cx="6527565" cy="2031325"/>
            </a:xfrm>
            <a:prstGeom prst="rect">
              <a:avLst/>
            </a:prstGeom>
            <a:noFill/>
          </p:spPr>
          <p:txBody>
            <a:bodyPr wrap="square" rtlCol="0">
              <a:spAutoFit/>
            </a:bodyPr>
            <a:lstStyle/>
            <a:p>
              <a:pPr marL="285750" indent="-285750">
                <a:buFont typeface="Arial" panose="020B0604020202020204" pitchFamily="34" charset="0"/>
                <a:buChar char="•"/>
              </a:pPr>
              <a:r>
                <a:rPr lang="en-US"/>
                <a:t>Compressors/electrolyzers/absorption towers are 77.8% of FCI</a:t>
              </a:r>
            </a:p>
            <a:p>
              <a:pPr marL="742950" lvl="1" indent="-285750">
                <a:buFont typeface="Arial" panose="020B0604020202020204" pitchFamily="34" charset="0"/>
                <a:buChar char="•"/>
              </a:pPr>
              <a:r>
                <a:rPr lang="en-US"/>
                <a:t>$40.6 million</a:t>
              </a:r>
            </a:p>
            <a:p>
              <a:pPr marL="742950" lvl="1" indent="-285750">
                <a:buFont typeface="Arial" panose="020B0604020202020204" pitchFamily="34" charset="0"/>
                <a:buChar char="•"/>
              </a:pPr>
              <a:r>
                <a:rPr lang="en-US"/>
                <a:t>Loss of economy of scale most important for compressors</a:t>
              </a:r>
            </a:p>
            <a:p>
              <a:pPr marL="285750" indent="-285750">
                <a:buFont typeface="Arial" panose="020B0604020202020204" pitchFamily="34" charset="0"/>
                <a:buChar char="•"/>
              </a:pPr>
              <a:r>
                <a:rPr lang="en-US"/>
                <a:t>Electrolyzers account for 51% of utility costs</a:t>
              </a:r>
            </a:p>
            <a:p>
              <a:pPr marL="742950" lvl="1" indent="-285750">
                <a:buFont typeface="Arial" panose="020B0604020202020204" pitchFamily="34" charset="0"/>
                <a:buChar char="•"/>
              </a:pPr>
              <a:r>
                <a:rPr lang="en-US"/>
                <a:t>$2.97 million annually</a:t>
              </a:r>
            </a:p>
            <a:p>
              <a:pPr marL="285750" indent="-285750">
                <a:buFont typeface="Arial" panose="020B0604020202020204" pitchFamily="34" charset="0"/>
                <a:buChar char="•"/>
              </a:pPr>
              <a:endParaRPr lang="en-US"/>
            </a:p>
            <a:p>
              <a:pPr marL="285750" indent="-285750">
                <a:buFont typeface="Arial" panose="020B0604020202020204" pitchFamily="34" charset="0"/>
                <a:buChar char="•"/>
              </a:pPr>
              <a:endParaRPr lang="en-US"/>
            </a:p>
          </p:txBody>
        </p:sp>
      </p:grpSp>
      <p:sp>
        <p:nvSpPr>
          <p:cNvPr id="20" name="Rectangle 19">
            <a:extLst>
              <a:ext uri="{FF2B5EF4-FFF2-40B4-BE49-F238E27FC236}">
                <a16:creationId xmlns:a16="http://schemas.microsoft.com/office/drawing/2014/main" id="{7EC01098-D891-4BF1-B602-B5EEEB3C2734}"/>
              </a:ext>
            </a:extLst>
          </p:cNvPr>
          <p:cNvSpPr/>
          <p:nvPr/>
        </p:nvSpPr>
        <p:spPr>
          <a:xfrm>
            <a:off x="2214" y="5469463"/>
            <a:ext cx="12189786" cy="800707"/>
          </a:xfrm>
          <a:prstGeom prst="rect">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000">
                <a:solidFill>
                  <a:schemeClr val="tx1"/>
                </a:solidFill>
              </a:rPr>
              <a:t>Electrolysis isn’t currently an economically viable process for hydrogen production at this scale.</a:t>
            </a:r>
          </a:p>
          <a:p>
            <a:pPr algn="ctr"/>
            <a:r>
              <a:rPr lang="en-US" sz="2000">
                <a:solidFill>
                  <a:schemeClr val="tx1"/>
                </a:solidFill>
              </a:rPr>
              <a:t>Even with reduced reaction/operating pressures, loss of economy of scale is still significant for compressors</a:t>
            </a:r>
          </a:p>
        </p:txBody>
      </p:sp>
    </p:spTree>
    <p:extLst>
      <p:ext uri="{BB962C8B-B14F-4D97-AF65-F5344CB8AC3E}">
        <p14:creationId xmlns:p14="http://schemas.microsoft.com/office/powerpoint/2010/main" val="35663172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4C90B0-C85B-434D-B415-2CBD07B557B1}"/>
              </a:ext>
            </a:extLst>
          </p:cNvPr>
          <p:cNvSpPr>
            <a:spLocks noGrp="1"/>
          </p:cNvSpPr>
          <p:nvPr>
            <p:ph type="title"/>
          </p:nvPr>
        </p:nvSpPr>
        <p:spPr/>
        <p:txBody>
          <a:bodyPr/>
          <a:lstStyle/>
          <a:p>
            <a:r>
              <a:rPr lang="en-US"/>
              <a:t>Conclusion</a:t>
            </a:r>
          </a:p>
        </p:txBody>
      </p:sp>
      <p:sp>
        <p:nvSpPr>
          <p:cNvPr id="3" name="Content Placeholder 2">
            <a:extLst>
              <a:ext uri="{FF2B5EF4-FFF2-40B4-BE49-F238E27FC236}">
                <a16:creationId xmlns:a16="http://schemas.microsoft.com/office/drawing/2014/main" id="{67B9635B-6DC4-4EFB-923F-3BA3877510D8}"/>
              </a:ext>
            </a:extLst>
          </p:cNvPr>
          <p:cNvSpPr>
            <a:spLocks noGrp="1"/>
          </p:cNvSpPr>
          <p:nvPr>
            <p:ph idx="1"/>
          </p:nvPr>
        </p:nvSpPr>
        <p:spPr/>
        <p:txBody>
          <a:bodyPr vert="horz" lIns="91440" tIns="45720" rIns="91440" bIns="45720" rtlCol="0" anchor="t">
            <a:normAutofit/>
          </a:bodyPr>
          <a:lstStyle/>
          <a:p>
            <a:pPr marL="228600" indent="-228600">
              <a:buFont typeface="Arial" panose="020B0604020202020204" pitchFamily="34" charset="0"/>
              <a:buChar char="•"/>
            </a:pPr>
            <a:r>
              <a:rPr lang="en-US">
                <a:cs typeface="Calibri"/>
              </a:rPr>
              <a:t>New small-scale modular design for achieving 50 </a:t>
            </a:r>
            <a:r>
              <a:rPr lang="en-US" err="1">
                <a:cs typeface="Calibri"/>
              </a:rPr>
              <a:t>mtpd</a:t>
            </a:r>
            <a:r>
              <a:rPr lang="en-US">
                <a:cs typeface="Calibri"/>
              </a:rPr>
              <a:t> of anhydrous ammonia </a:t>
            </a:r>
          </a:p>
          <a:p>
            <a:pPr marL="521208" lvl="1" indent="-228600">
              <a:buFont typeface="Arial" panose="020B0604020202020204" pitchFamily="34" charset="0"/>
              <a:buChar char="•"/>
            </a:pPr>
            <a:r>
              <a:rPr lang="en-US">
                <a:cs typeface="Calibri"/>
              </a:rPr>
              <a:t>Meets ammonia demand in Midwest region</a:t>
            </a:r>
          </a:p>
          <a:p>
            <a:pPr marL="521208" lvl="1" indent="-228600">
              <a:buFont typeface="Arial" panose="020B0604020202020204" pitchFamily="34" charset="0"/>
              <a:buChar char="•"/>
            </a:pPr>
            <a:r>
              <a:rPr lang="en-US">
                <a:cs typeface="Calibri"/>
              </a:rPr>
              <a:t>Take advantage of cheap renewable energy</a:t>
            </a:r>
          </a:p>
          <a:p>
            <a:pPr indent="-228600">
              <a:buFont typeface="Arial" panose="020B0604020202020204" pitchFamily="34" charset="0"/>
              <a:buChar char="•"/>
            </a:pPr>
            <a:r>
              <a:rPr lang="en-US">
                <a:cs typeface="Calibri"/>
              </a:rPr>
              <a:t>Parallel modular manufacturing</a:t>
            </a:r>
          </a:p>
          <a:p>
            <a:pPr indent="-228600">
              <a:buFont typeface="Arial" panose="020B0604020202020204" pitchFamily="34" charset="0"/>
              <a:buChar char="•"/>
            </a:pPr>
            <a:r>
              <a:rPr lang="en-US">
                <a:cs typeface="Calibri"/>
              </a:rPr>
              <a:t>Minimizes carbon footprint</a:t>
            </a:r>
          </a:p>
          <a:p>
            <a:pPr indent="-228600">
              <a:buFont typeface="Arial" panose="020B0604020202020204" pitchFamily="34" charset="0"/>
              <a:buChar char="•"/>
            </a:pPr>
            <a:r>
              <a:rPr lang="en-US">
                <a:cs typeface="Calibri"/>
              </a:rPr>
              <a:t>Currently not profitable and should not be further pursued at this time</a:t>
            </a:r>
          </a:p>
          <a:p>
            <a:pPr indent="-228600">
              <a:buFont typeface="Arial" panose="020B0604020202020204" pitchFamily="34" charset="0"/>
              <a:buChar char="•"/>
            </a:pPr>
            <a:endParaRPr lang="en-US">
              <a:cs typeface="Calibri"/>
            </a:endParaRPr>
          </a:p>
        </p:txBody>
      </p:sp>
    </p:spTree>
    <p:extLst>
      <p:ext uri="{BB962C8B-B14F-4D97-AF65-F5344CB8AC3E}">
        <p14:creationId xmlns:p14="http://schemas.microsoft.com/office/powerpoint/2010/main" val="9153129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4C90B0-C85B-434D-B415-2CBD07B557B1}"/>
              </a:ext>
            </a:extLst>
          </p:cNvPr>
          <p:cNvSpPr>
            <a:spLocks noGrp="1"/>
          </p:cNvSpPr>
          <p:nvPr>
            <p:ph type="title"/>
          </p:nvPr>
        </p:nvSpPr>
        <p:spPr/>
        <p:txBody>
          <a:bodyPr/>
          <a:lstStyle/>
          <a:p>
            <a:r>
              <a:rPr lang="en-US"/>
              <a:t>Recommendations</a:t>
            </a:r>
          </a:p>
        </p:txBody>
      </p:sp>
      <p:sp>
        <p:nvSpPr>
          <p:cNvPr id="3" name="Content Placeholder 2">
            <a:extLst>
              <a:ext uri="{FF2B5EF4-FFF2-40B4-BE49-F238E27FC236}">
                <a16:creationId xmlns:a16="http://schemas.microsoft.com/office/drawing/2014/main" id="{67B9635B-6DC4-4EFB-923F-3BA3877510D8}"/>
              </a:ext>
            </a:extLst>
          </p:cNvPr>
          <p:cNvSpPr>
            <a:spLocks noGrp="1"/>
          </p:cNvSpPr>
          <p:nvPr>
            <p:ph idx="1"/>
          </p:nvPr>
        </p:nvSpPr>
        <p:spPr/>
        <p:txBody>
          <a:bodyPr vert="horz" lIns="91440" tIns="45720" rIns="91440" bIns="45720" rtlCol="0" anchor="t">
            <a:normAutofit/>
          </a:bodyPr>
          <a:lstStyle/>
          <a:p>
            <a:pPr indent="-228600">
              <a:buFont typeface="Arial" panose="020B0604020202020204" pitchFamily="34" charset="0"/>
              <a:buChar char="•"/>
            </a:pPr>
            <a:r>
              <a:rPr lang="en-US">
                <a:cs typeface="Calibri"/>
              </a:rPr>
              <a:t>Increase module sizes and overall production rate for improved product revenue</a:t>
            </a:r>
          </a:p>
          <a:p>
            <a:pPr lvl="1" indent="-228600">
              <a:buFont typeface="Arial" panose="020B0604020202020204" pitchFamily="34" charset="0"/>
              <a:buChar char="•"/>
            </a:pPr>
            <a:r>
              <a:rPr lang="en-US">
                <a:cs typeface="Calibri"/>
              </a:rPr>
              <a:t>Large demand for ammonia fertilizer in the region meets this increased supply</a:t>
            </a:r>
          </a:p>
          <a:p>
            <a:pPr lvl="1" indent="-228600">
              <a:buFont typeface="Arial" panose="020B0604020202020204" pitchFamily="34" charset="0"/>
              <a:buChar char="•"/>
            </a:pPr>
            <a:r>
              <a:rPr lang="en-US">
                <a:cs typeface="Calibri"/>
              </a:rPr>
              <a:t>Mitigate loss of economy of scale</a:t>
            </a:r>
          </a:p>
          <a:p>
            <a:pPr indent="-228600">
              <a:buFont typeface="Arial" panose="020B0604020202020204" pitchFamily="34" charset="0"/>
              <a:buChar char="•"/>
            </a:pPr>
            <a:r>
              <a:rPr lang="en-US">
                <a:cs typeface="Calibri"/>
              </a:rPr>
              <a:t>Better PPA (power purchase agreement) to lower electrical cost</a:t>
            </a:r>
          </a:p>
          <a:p>
            <a:pPr indent="-228600">
              <a:buFont typeface="Arial" panose="020B0604020202020204" pitchFamily="34" charset="0"/>
              <a:buChar char="•"/>
            </a:pPr>
            <a:r>
              <a:rPr lang="en-US">
                <a:cs typeface="Calibri"/>
              </a:rPr>
              <a:t>Energy storage system for continuous supply of electricity</a:t>
            </a:r>
          </a:p>
          <a:p>
            <a:pPr indent="-228600">
              <a:buFont typeface="Arial" panose="020B0604020202020204" pitchFamily="34" charset="0"/>
              <a:buChar char="•"/>
            </a:pPr>
            <a:r>
              <a:rPr lang="en-US">
                <a:cs typeface="Calibri"/>
              </a:rPr>
              <a:t>Other methods to produce hydrogen to minimize capital/operating costs</a:t>
            </a:r>
          </a:p>
          <a:p>
            <a:pPr lvl="1" indent="-228600">
              <a:buFont typeface="Arial" panose="020B0604020202020204" pitchFamily="34" charset="0"/>
              <a:buChar char="•"/>
            </a:pPr>
            <a:r>
              <a:rPr lang="en-US">
                <a:cs typeface="Calibri"/>
              </a:rPr>
              <a:t>Trade off between cost and environmental impact</a:t>
            </a:r>
          </a:p>
          <a:p>
            <a:pPr marL="0" indent="0">
              <a:buNone/>
            </a:pPr>
            <a:endParaRPr lang="en-US">
              <a:cs typeface="Calibri"/>
            </a:endParaRPr>
          </a:p>
          <a:p>
            <a:pPr lvl="1" indent="-228600">
              <a:buFont typeface="Arial" panose="020B0604020202020204" pitchFamily="34" charset="0"/>
              <a:buChar char="•"/>
            </a:pPr>
            <a:endParaRPr lang="en-US">
              <a:cs typeface="Calibri"/>
            </a:endParaRPr>
          </a:p>
        </p:txBody>
      </p:sp>
    </p:spTree>
    <p:extLst>
      <p:ext uri="{BB962C8B-B14F-4D97-AF65-F5344CB8AC3E}">
        <p14:creationId xmlns:p14="http://schemas.microsoft.com/office/powerpoint/2010/main" val="14240521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0E29FB-53D5-439F-BEB7-F6D33F216CC3}"/>
              </a:ext>
            </a:extLst>
          </p:cNvPr>
          <p:cNvSpPr>
            <a:spLocks noGrp="1"/>
          </p:cNvSpPr>
          <p:nvPr>
            <p:ph type="title"/>
          </p:nvPr>
        </p:nvSpPr>
        <p:spPr/>
        <p:txBody>
          <a:bodyPr/>
          <a:lstStyle/>
          <a:p>
            <a:r>
              <a:rPr lang="en-US"/>
              <a:t>Sources</a:t>
            </a:r>
          </a:p>
        </p:txBody>
      </p:sp>
      <p:sp>
        <p:nvSpPr>
          <p:cNvPr id="3" name="Content Placeholder 2">
            <a:extLst>
              <a:ext uri="{FF2B5EF4-FFF2-40B4-BE49-F238E27FC236}">
                <a16:creationId xmlns:a16="http://schemas.microsoft.com/office/drawing/2014/main" id="{B3FF3482-A22E-4917-B3E4-B7EF3AC50A39}"/>
              </a:ext>
            </a:extLst>
          </p:cNvPr>
          <p:cNvSpPr>
            <a:spLocks noGrp="1"/>
          </p:cNvSpPr>
          <p:nvPr>
            <p:ph idx="1"/>
          </p:nvPr>
        </p:nvSpPr>
        <p:spPr/>
        <p:txBody>
          <a:bodyPr>
            <a:noAutofit/>
          </a:bodyPr>
          <a:lstStyle/>
          <a:p>
            <a:pPr indent="-228600">
              <a:buFont typeface="Arial" panose="020B0604020202020204" pitchFamily="34" charset="0"/>
              <a:buChar char="•"/>
            </a:pPr>
            <a:r>
              <a:rPr lang="en-US" sz="1300"/>
              <a:t>Rashid, M. M., Al </a:t>
            </a:r>
            <a:r>
              <a:rPr lang="en-US" sz="1300" err="1"/>
              <a:t>Mesfer</a:t>
            </a:r>
            <a:r>
              <a:rPr lang="en-US" sz="1300"/>
              <a:t>, M. K., Naseem, H., &amp; Danish, M. (2015). Hydrogen Production by Water Electrolysis: A Review of Alkaline Water Electrolysis, PEM Water Electrolysis and High Temperature Water Electrolysis. </a:t>
            </a:r>
            <a:r>
              <a:rPr lang="en-US" sz="1300" i="1"/>
              <a:t>International Journal of Engineering and Advanced Technology</a:t>
            </a:r>
            <a:r>
              <a:rPr lang="en-US" sz="1300"/>
              <a:t>, </a:t>
            </a:r>
            <a:r>
              <a:rPr lang="en-US" sz="1300" i="1"/>
              <a:t>4</a:t>
            </a:r>
            <a:r>
              <a:rPr lang="en-US" sz="1300"/>
              <a:t>(3)</a:t>
            </a:r>
          </a:p>
          <a:p>
            <a:pPr indent="-228600">
              <a:buFont typeface="Arial" panose="020B0604020202020204" pitchFamily="34" charset="0"/>
              <a:buChar char="•"/>
            </a:pPr>
            <a:r>
              <a:rPr lang="en-US" sz="1300"/>
              <a:t>Zeng, K., &amp; Zhang, D. (2010). Recent progress in alkaline water electrolysis for hydrogen production and applications. </a:t>
            </a:r>
            <a:r>
              <a:rPr lang="en-US" sz="1300" i="1"/>
              <a:t>Progress in Energy and Combustion Science</a:t>
            </a:r>
            <a:r>
              <a:rPr lang="en-US" sz="1300"/>
              <a:t>, </a:t>
            </a:r>
            <a:r>
              <a:rPr lang="en-US" sz="1300" i="1"/>
              <a:t>36</a:t>
            </a:r>
            <a:r>
              <a:rPr lang="en-US" sz="1300"/>
              <a:t>(3), 307–326. </a:t>
            </a:r>
            <a:r>
              <a:rPr lang="en-US" sz="1300" err="1"/>
              <a:t>doi</a:t>
            </a:r>
            <a:r>
              <a:rPr lang="en-US" sz="1300"/>
              <a:t>: 10.1016/j.pecs.2009.11.002</a:t>
            </a:r>
          </a:p>
          <a:p>
            <a:pPr indent="-228600">
              <a:buFont typeface="Arial" panose="020B0604020202020204" pitchFamily="34" charset="0"/>
              <a:buChar char="•"/>
            </a:pPr>
            <a:r>
              <a:rPr lang="en-US" sz="1300" err="1"/>
              <a:t>Palys</a:t>
            </a:r>
            <a:r>
              <a:rPr lang="en-US" sz="1300"/>
              <a:t>, M., </a:t>
            </a:r>
            <a:r>
              <a:rPr lang="en-US" sz="1300" err="1"/>
              <a:t>Mccormick</a:t>
            </a:r>
            <a:r>
              <a:rPr lang="en-US" sz="1300"/>
              <a:t>, A., Cussler, E., &amp; </a:t>
            </a:r>
            <a:r>
              <a:rPr lang="en-US" sz="1300" err="1"/>
              <a:t>Daoutidis</a:t>
            </a:r>
            <a:r>
              <a:rPr lang="en-US" sz="1300"/>
              <a:t>, P. (2018). Modeling and Optimal Design of Absorbent Enhanced Ammonia Synthesis. </a:t>
            </a:r>
            <a:r>
              <a:rPr lang="en-US" sz="1300" i="1"/>
              <a:t>Processes, 6</a:t>
            </a:r>
            <a:r>
              <a:rPr lang="en-US" sz="1300"/>
              <a:t>(7), 91. </a:t>
            </a:r>
            <a:r>
              <a:rPr lang="en-US" sz="1300" err="1"/>
              <a:t>doi</a:t>
            </a:r>
            <a:r>
              <a:rPr lang="en-US" sz="1300"/>
              <a:t>: 10.3390/pr6070091</a:t>
            </a:r>
          </a:p>
          <a:p>
            <a:pPr indent="-228600">
              <a:buFont typeface="Arial" panose="020B0604020202020204" pitchFamily="34" charset="0"/>
              <a:buChar char="•"/>
            </a:pPr>
            <a:r>
              <a:rPr lang="en-US" sz="1300"/>
              <a:t>Patel, V. S., Patel, M. J. (2014). Separation of High Purity Nitrogen from Air by Pressure Swing Adsorption on Carbon Molecular Sieves. </a:t>
            </a:r>
            <a:r>
              <a:rPr lang="en-US" sz="1300" i="1"/>
              <a:t>International Journal of Engineering Research &amp; Technology, 3</a:t>
            </a:r>
            <a:r>
              <a:rPr lang="en-US" sz="1300"/>
              <a:t>(3).</a:t>
            </a:r>
          </a:p>
          <a:p>
            <a:pPr indent="-228600">
              <a:buFont typeface="Arial" panose="020B0604020202020204" pitchFamily="34" charset="0"/>
              <a:buChar char="•"/>
            </a:pPr>
            <a:r>
              <a:rPr lang="en-US" sz="1300" err="1"/>
              <a:t>Chinh</a:t>
            </a:r>
            <a:r>
              <a:rPr lang="en-US" sz="1300"/>
              <a:t>, P. V., </a:t>
            </a:r>
            <a:r>
              <a:rPr lang="en-US" sz="1300" err="1"/>
              <a:t>Hieu</a:t>
            </a:r>
            <a:r>
              <a:rPr lang="en-US" sz="1300"/>
              <a:t>, N. T., Tien, V. D., Nguyen, T.-Y., Nguyen, H. N., Anh, N. T., &amp; Thom, D. V. (2019). Simulation and Experimental Study of a Single Fixed-Bed Model of Nitrogen Gas Generator Working by Pressure Swing Adsorption. </a:t>
            </a:r>
            <a:r>
              <a:rPr lang="en-US" sz="1300" i="1"/>
              <a:t>Processes, 7</a:t>
            </a:r>
            <a:r>
              <a:rPr lang="en-US" sz="1300"/>
              <a:t>(10), 654. </a:t>
            </a:r>
            <a:r>
              <a:rPr lang="en-US" sz="1300" err="1"/>
              <a:t>doi</a:t>
            </a:r>
            <a:r>
              <a:rPr lang="en-US" sz="1300"/>
              <a:t>: 10.3390/pr7100654</a:t>
            </a:r>
          </a:p>
          <a:p>
            <a:pPr indent="-228600">
              <a:buFont typeface="Arial" panose="020B0604020202020204" pitchFamily="34" charset="0"/>
              <a:buChar char="•"/>
            </a:pPr>
            <a:r>
              <a:rPr lang="en-US" sz="1300"/>
              <a:t>Genovese, J., </a:t>
            </a:r>
            <a:r>
              <a:rPr lang="en-US" sz="1300" err="1"/>
              <a:t>Harg</a:t>
            </a:r>
            <a:r>
              <a:rPr lang="en-US" sz="1300"/>
              <a:t>, K., </a:t>
            </a:r>
            <a:r>
              <a:rPr lang="en-US" sz="1300" err="1"/>
              <a:t>Paster</a:t>
            </a:r>
            <a:r>
              <a:rPr lang="en-US" sz="1300"/>
              <a:t>, M., &amp; Turner, J. (2009). Current (2009) State-of-the-Art Hydrogen Production Cost Estimate Using Water Electrolysis. Golden, CO: National Renewable Energy Laboratory.</a:t>
            </a:r>
          </a:p>
          <a:p>
            <a:pPr indent="-228600">
              <a:buFont typeface="Arial" panose="020B0604020202020204" pitchFamily="34" charset="0"/>
              <a:buChar char="•"/>
            </a:pPr>
            <a:r>
              <a:rPr lang="en-US" sz="1300"/>
              <a:t>Turton, Richard, et al. Analysis, Synthesis, and Design of Chemical Processes. 4th ed., Pearson Education International, 2012.</a:t>
            </a:r>
          </a:p>
          <a:p>
            <a:pPr indent="-228600">
              <a:buFont typeface="Arial" panose="020B0604020202020204" pitchFamily="34" charset="0"/>
              <a:buChar char="•"/>
            </a:pPr>
            <a:r>
              <a:rPr lang="en-US" sz="1300" err="1"/>
              <a:t>Schnitkey</a:t>
            </a:r>
            <a:r>
              <a:rPr lang="en-US" sz="1300"/>
              <a:t>, G., Consumer Economics, &amp; University of Illinois. (2018, September 26). Fertilizer Prices Higher for 2019 Crop • </a:t>
            </a:r>
            <a:r>
              <a:rPr lang="en-US" sz="1300" err="1"/>
              <a:t>farmdoc</a:t>
            </a:r>
            <a:r>
              <a:rPr lang="en-US" sz="1300"/>
              <a:t> daily. Retrieved April 13, 2020, from https://farmdocdaily.illinois.edu/2018/09/fertilizer-prices-higher-for-2019-crop.html</a:t>
            </a:r>
          </a:p>
          <a:p>
            <a:pPr indent="-228600">
              <a:buFont typeface="Arial" panose="020B0604020202020204" pitchFamily="34" charset="0"/>
              <a:buChar char="•"/>
            </a:pPr>
            <a:endParaRPr lang="en-US" sz="1300"/>
          </a:p>
          <a:p>
            <a:pPr indent="-228600">
              <a:buFont typeface="Arial" panose="020B0604020202020204" pitchFamily="34" charset="0"/>
              <a:buChar char="•"/>
            </a:pPr>
            <a:endParaRPr lang="en-US" sz="1300"/>
          </a:p>
          <a:p>
            <a:pPr indent="-228600">
              <a:buFont typeface="Arial" panose="020B0604020202020204" pitchFamily="34" charset="0"/>
              <a:buChar char="•"/>
            </a:pPr>
            <a:endParaRPr lang="en-US" sz="1300"/>
          </a:p>
        </p:txBody>
      </p:sp>
    </p:spTree>
    <p:extLst>
      <p:ext uri="{BB962C8B-B14F-4D97-AF65-F5344CB8AC3E}">
        <p14:creationId xmlns:p14="http://schemas.microsoft.com/office/powerpoint/2010/main" val="17744145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6BEF56-CC86-43BB-B178-20AB3ADA7949}"/>
              </a:ext>
            </a:extLst>
          </p:cNvPr>
          <p:cNvSpPr>
            <a:spLocks noGrp="1"/>
          </p:cNvSpPr>
          <p:nvPr>
            <p:ph type="title"/>
          </p:nvPr>
        </p:nvSpPr>
        <p:spPr/>
        <p:txBody>
          <a:bodyPr/>
          <a:lstStyle/>
          <a:p>
            <a:r>
              <a:rPr lang="en-US">
                <a:cs typeface="Calibri Light"/>
              </a:rPr>
              <a:t>Outline</a:t>
            </a:r>
            <a:endParaRPr lang="en-US"/>
          </a:p>
        </p:txBody>
      </p:sp>
      <p:sp>
        <p:nvSpPr>
          <p:cNvPr id="5" name="Content Placeholder 4">
            <a:extLst>
              <a:ext uri="{FF2B5EF4-FFF2-40B4-BE49-F238E27FC236}">
                <a16:creationId xmlns:a16="http://schemas.microsoft.com/office/drawing/2014/main" id="{14D340C1-A0E9-4C67-82B7-B4D686D57A84}"/>
              </a:ext>
            </a:extLst>
          </p:cNvPr>
          <p:cNvSpPr>
            <a:spLocks noGrp="1"/>
          </p:cNvSpPr>
          <p:nvPr>
            <p:ph idx="1"/>
          </p:nvPr>
        </p:nvSpPr>
        <p:spPr/>
        <p:txBody>
          <a:bodyPr/>
          <a:lstStyle/>
          <a:p>
            <a:pPr marL="228600" indent="-228600">
              <a:buFont typeface="Arial" panose="020B0604020202020204" pitchFamily="34" charset="0"/>
              <a:buChar char="•"/>
            </a:pPr>
            <a:r>
              <a:rPr lang="en-US" altLang="zh-CN"/>
              <a:t>Introduction/Objective: Design a modular ammonia synthesis system (50 </a:t>
            </a:r>
            <a:r>
              <a:rPr lang="en-US" altLang="zh-CN" err="1"/>
              <a:t>mtpd</a:t>
            </a:r>
            <a:r>
              <a:rPr lang="en-US" altLang="zh-CN"/>
              <a:t>) for ammonia-demanding area to reduce the overall cost of ammonia </a:t>
            </a:r>
          </a:p>
          <a:p>
            <a:pPr marL="0" indent="-228600">
              <a:buFont typeface="Arial" panose="020B0604020202020204" pitchFamily="34" charset="0"/>
              <a:buChar char="•"/>
            </a:pPr>
            <a:r>
              <a:rPr lang="en-US" altLang="zh-CN"/>
              <a:t>Upstream Process: Electrolysis, PSA</a:t>
            </a:r>
          </a:p>
          <a:p>
            <a:pPr marL="0" indent="-228600">
              <a:buFont typeface="Arial" panose="020B0604020202020204" pitchFamily="34" charset="0"/>
              <a:buChar char="•"/>
            </a:pPr>
            <a:r>
              <a:rPr lang="en-US" altLang="zh-CN"/>
              <a:t>Downstream Process: Reactive-absorption ammonia synthesis loop </a:t>
            </a:r>
          </a:p>
          <a:p>
            <a:pPr marL="0" indent="-228600">
              <a:buFont typeface="Arial" panose="020B0604020202020204" pitchFamily="34" charset="0"/>
              <a:buChar char="•"/>
            </a:pPr>
            <a:r>
              <a:rPr lang="en-US" altLang="zh-CN"/>
              <a:t>Economic Overview: Fixed capital investment, manufacturing cost, and profitability</a:t>
            </a:r>
          </a:p>
          <a:p>
            <a:pPr marL="0" indent="-228600">
              <a:buFont typeface="Arial" panose="020B0604020202020204" pitchFamily="34" charset="0"/>
              <a:buChar char="•"/>
            </a:pPr>
            <a:r>
              <a:rPr lang="en-US" altLang="zh-CN"/>
              <a:t>Conclusion: Not profitable. Design should not be further pursued</a:t>
            </a:r>
          </a:p>
          <a:p>
            <a:pPr marL="228600" indent="-228600">
              <a:buFont typeface="Arial" panose="020B0604020202020204" pitchFamily="34" charset="0"/>
              <a:buChar char="•"/>
            </a:pPr>
            <a:r>
              <a:rPr lang="en-US" altLang="zh-CN"/>
              <a:t>Recommendation: Increase modular size, renegotiate energy cost, renegotiate equipment cost (discount on large scale order)</a:t>
            </a:r>
          </a:p>
          <a:p>
            <a:endParaRPr lang="en-US" altLang="zh-CN"/>
          </a:p>
          <a:p>
            <a:endParaRPr lang="en-US" altLang="zh-CN"/>
          </a:p>
          <a:p>
            <a:endParaRPr lang="en-US" altLang="zh-CN"/>
          </a:p>
          <a:p>
            <a:endParaRPr lang="zh-CN" altLang="en-US"/>
          </a:p>
        </p:txBody>
      </p:sp>
    </p:spTree>
    <p:extLst>
      <p:ext uri="{BB962C8B-B14F-4D97-AF65-F5344CB8AC3E}">
        <p14:creationId xmlns:p14="http://schemas.microsoft.com/office/powerpoint/2010/main" val="3119388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EA053A-BFC3-4888-B390-73DD9EE21B87}"/>
              </a:ext>
            </a:extLst>
          </p:cNvPr>
          <p:cNvSpPr>
            <a:spLocks noGrp="1"/>
          </p:cNvSpPr>
          <p:nvPr>
            <p:ph type="title"/>
          </p:nvPr>
        </p:nvSpPr>
        <p:spPr/>
        <p:txBody>
          <a:bodyPr/>
          <a:lstStyle/>
          <a:p>
            <a:r>
              <a:rPr lang="en-US"/>
              <a:t>Introduction</a:t>
            </a:r>
          </a:p>
        </p:txBody>
      </p:sp>
      <p:pic>
        <p:nvPicPr>
          <p:cNvPr id="6" name="Picture 5">
            <a:extLst>
              <a:ext uri="{FF2B5EF4-FFF2-40B4-BE49-F238E27FC236}">
                <a16:creationId xmlns:a16="http://schemas.microsoft.com/office/drawing/2014/main" id="{4F20FC5C-4BA7-4A4B-B19E-A98287D13CE8}"/>
              </a:ext>
            </a:extLst>
          </p:cNvPr>
          <p:cNvPicPr>
            <a:picLocks noChangeAspect="1"/>
          </p:cNvPicPr>
          <p:nvPr/>
        </p:nvPicPr>
        <p:blipFill>
          <a:blip r:embed="rId2"/>
          <a:stretch>
            <a:fillRect/>
          </a:stretch>
        </p:blipFill>
        <p:spPr>
          <a:xfrm>
            <a:off x="4476099" y="433852"/>
            <a:ext cx="3757961" cy="5814160"/>
          </a:xfrm>
          <a:prstGeom prst="rect">
            <a:avLst/>
          </a:prstGeom>
        </p:spPr>
      </p:pic>
    </p:spTree>
    <p:extLst>
      <p:ext uri="{BB962C8B-B14F-4D97-AF65-F5344CB8AC3E}">
        <p14:creationId xmlns:p14="http://schemas.microsoft.com/office/powerpoint/2010/main" val="22451797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65DA64A-9DBE-4087-8261-0511C83922CF}"/>
              </a:ext>
            </a:extLst>
          </p:cNvPr>
          <p:cNvSpPr>
            <a:spLocks noGrp="1"/>
          </p:cNvSpPr>
          <p:nvPr>
            <p:ph type="title"/>
          </p:nvPr>
        </p:nvSpPr>
        <p:spPr/>
        <p:txBody>
          <a:bodyPr/>
          <a:lstStyle/>
          <a:p>
            <a:r>
              <a:rPr lang="en-US"/>
              <a:t>Process Flow Diagram (PFD)</a:t>
            </a:r>
          </a:p>
        </p:txBody>
      </p:sp>
      <p:sp>
        <p:nvSpPr>
          <p:cNvPr id="6" name="Content Placeholder 5">
            <a:extLst>
              <a:ext uri="{FF2B5EF4-FFF2-40B4-BE49-F238E27FC236}">
                <a16:creationId xmlns:a16="http://schemas.microsoft.com/office/drawing/2014/main" id="{4833E3B8-AAEE-4EFB-B448-685FC1AAF4DB}"/>
              </a:ext>
            </a:extLst>
          </p:cNvPr>
          <p:cNvSpPr>
            <a:spLocks noGrp="1"/>
          </p:cNvSpPr>
          <p:nvPr>
            <p:ph idx="1"/>
          </p:nvPr>
        </p:nvSpPr>
        <p:spPr/>
        <p:txBody>
          <a:bodyPr vert="horz" lIns="91440" tIns="45720" rIns="91440" bIns="45720" rtlCol="0" anchor="t">
            <a:normAutofit/>
          </a:bodyPr>
          <a:lstStyle/>
          <a:p>
            <a:r>
              <a:rPr lang="en-US">
                <a:cs typeface="Calibri"/>
              </a:rPr>
              <a:t>Shi</a:t>
            </a:r>
            <a:endParaRPr lang="en-US"/>
          </a:p>
        </p:txBody>
      </p:sp>
      <p:pic>
        <p:nvPicPr>
          <p:cNvPr id="3" name="Picture 2" descr="A picture containing rain, flying, bird, large&#10;&#10;Description automatically generated">
            <a:extLst>
              <a:ext uri="{FF2B5EF4-FFF2-40B4-BE49-F238E27FC236}">
                <a16:creationId xmlns:a16="http://schemas.microsoft.com/office/drawing/2014/main" id="{D78D593A-C938-40C8-9CBA-03925C4A0D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480" y="1936857"/>
            <a:ext cx="12192000" cy="3932237"/>
          </a:xfrm>
          <a:prstGeom prst="rect">
            <a:avLst/>
          </a:prstGeom>
        </p:spPr>
      </p:pic>
    </p:spTree>
    <p:extLst>
      <p:ext uri="{BB962C8B-B14F-4D97-AF65-F5344CB8AC3E}">
        <p14:creationId xmlns:p14="http://schemas.microsoft.com/office/powerpoint/2010/main" val="331456160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287CEE-CEE8-4944-BAC5-26635B8C20A3}"/>
              </a:ext>
            </a:extLst>
          </p:cNvPr>
          <p:cNvSpPr>
            <a:spLocks noGrp="1"/>
          </p:cNvSpPr>
          <p:nvPr>
            <p:ph type="title"/>
          </p:nvPr>
        </p:nvSpPr>
        <p:spPr/>
        <p:txBody>
          <a:bodyPr/>
          <a:lstStyle/>
          <a:p>
            <a:r>
              <a:rPr lang="en-US"/>
              <a:t>Electrolysis</a:t>
            </a:r>
          </a:p>
        </p:txBody>
      </p:sp>
      <p:sp>
        <p:nvSpPr>
          <p:cNvPr id="3" name="Content Placeholder 2">
            <a:extLst>
              <a:ext uri="{FF2B5EF4-FFF2-40B4-BE49-F238E27FC236}">
                <a16:creationId xmlns:a16="http://schemas.microsoft.com/office/drawing/2014/main" id="{933DA1E4-0ECD-4A79-9587-EE68DAD9E915}"/>
              </a:ext>
            </a:extLst>
          </p:cNvPr>
          <p:cNvSpPr>
            <a:spLocks noGrp="1"/>
          </p:cNvSpPr>
          <p:nvPr>
            <p:ph idx="1"/>
          </p:nvPr>
        </p:nvSpPr>
        <p:spPr/>
        <p:txBody>
          <a:bodyPr vert="horz" lIns="91440" tIns="45720" rIns="91440" bIns="45720" rtlCol="0" anchor="t">
            <a:normAutofit/>
          </a:bodyPr>
          <a:lstStyle/>
          <a:p>
            <a:pPr indent="-228600">
              <a:buFont typeface="Arial" panose="020B0604020202020204" pitchFamily="34" charset="0"/>
              <a:buChar char="•"/>
            </a:pPr>
            <a:r>
              <a:rPr lang="en-US">
                <a:cs typeface="Calibri"/>
              </a:rPr>
              <a:t>Pros:</a:t>
            </a:r>
          </a:p>
          <a:p>
            <a:pPr lvl="1" indent="-228600">
              <a:buFont typeface="Arial" panose="020B0604020202020204" pitchFamily="34" charset="0"/>
              <a:buChar char="•"/>
            </a:pPr>
            <a:r>
              <a:rPr lang="en-US">
                <a:cs typeface="Calibri"/>
              </a:rPr>
              <a:t>Environmentally friendly</a:t>
            </a:r>
          </a:p>
          <a:p>
            <a:pPr lvl="1" indent="-228600">
              <a:buFont typeface="Arial" panose="020B0604020202020204" pitchFamily="34" charset="0"/>
              <a:buChar char="•"/>
            </a:pPr>
            <a:r>
              <a:rPr lang="en-US">
                <a:cs typeface="Calibri"/>
              </a:rPr>
              <a:t>Potential to achieve high purity hydrogen gas</a:t>
            </a:r>
          </a:p>
          <a:p>
            <a:pPr lvl="1" indent="-228600">
              <a:buFont typeface="Arial" panose="020B0604020202020204" pitchFamily="34" charset="0"/>
              <a:buChar char="•"/>
            </a:pPr>
            <a:r>
              <a:rPr lang="en-US">
                <a:cs typeface="Calibri"/>
              </a:rPr>
              <a:t>Suitable for small scale processes</a:t>
            </a:r>
          </a:p>
          <a:p>
            <a:pPr indent="-228600">
              <a:buFont typeface="Arial" panose="020B0604020202020204" pitchFamily="34" charset="0"/>
              <a:buChar char="•"/>
            </a:pPr>
            <a:r>
              <a:rPr lang="en-US">
                <a:cs typeface="Calibri"/>
              </a:rPr>
              <a:t>Cons:</a:t>
            </a:r>
          </a:p>
          <a:p>
            <a:pPr lvl="1" indent="-228600">
              <a:buFont typeface="Arial" panose="020B0604020202020204" pitchFamily="34" charset="0"/>
              <a:buChar char="•"/>
            </a:pPr>
            <a:r>
              <a:rPr lang="en-US">
                <a:cs typeface="Calibri"/>
              </a:rPr>
              <a:t>Energy-intensive, uses a lot of electricity (but we have renewable energy)</a:t>
            </a:r>
          </a:p>
          <a:p>
            <a:pPr lvl="1" indent="-228600">
              <a:buFont typeface="Arial" panose="020B0604020202020204" pitchFamily="34" charset="0"/>
              <a:buChar char="•"/>
            </a:pPr>
            <a:r>
              <a:rPr lang="en-US">
                <a:cs typeface="Calibri"/>
              </a:rPr>
              <a:t>Does not scale (not an issue in our case)</a:t>
            </a:r>
          </a:p>
        </p:txBody>
      </p:sp>
      <p:pic>
        <p:nvPicPr>
          <p:cNvPr id="5" name="Picture 4">
            <a:extLst>
              <a:ext uri="{FF2B5EF4-FFF2-40B4-BE49-F238E27FC236}">
                <a16:creationId xmlns:a16="http://schemas.microsoft.com/office/drawing/2014/main" id="{2ABF54BC-FD33-2A43-8297-B2387DF34D43}"/>
              </a:ext>
            </a:extLst>
          </p:cNvPr>
          <p:cNvPicPr>
            <a:picLocks noChangeAspect="1"/>
          </p:cNvPicPr>
          <p:nvPr/>
        </p:nvPicPr>
        <p:blipFill>
          <a:blip r:embed="rId3"/>
          <a:stretch>
            <a:fillRect/>
          </a:stretch>
        </p:blipFill>
        <p:spPr>
          <a:xfrm>
            <a:off x="8665080" y="1954108"/>
            <a:ext cx="3184567" cy="4023360"/>
          </a:xfrm>
          <a:prstGeom prst="rect">
            <a:avLst/>
          </a:prstGeom>
        </p:spPr>
      </p:pic>
    </p:spTree>
    <p:extLst>
      <p:ext uri="{BB962C8B-B14F-4D97-AF65-F5344CB8AC3E}">
        <p14:creationId xmlns:p14="http://schemas.microsoft.com/office/powerpoint/2010/main" val="25276353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287CEE-CEE8-4944-BAC5-26635B8C20A3}"/>
              </a:ext>
            </a:extLst>
          </p:cNvPr>
          <p:cNvSpPr>
            <a:spLocks noGrp="1"/>
          </p:cNvSpPr>
          <p:nvPr>
            <p:ph type="title"/>
          </p:nvPr>
        </p:nvSpPr>
        <p:spPr/>
        <p:txBody>
          <a:bodyPr/>
          <a:lstStyle/>
          <a:p>
            <a:r>
              <a:rPr lang="en-US"/>
              <a:t>Pressure Swing Adsorption (PSA)</a:t>
            </a:r>
          </a:p>
        </p:txBody>
      </p:sp>
      <p:sp>
        <p:nvSpPr>
          <p:cNvPr id="3" name="Content Placeholder 2">
            <a:extLst>
              <a:ext uri="{FF2B5EF4-FFF2-40B4-BE49-F238E27FC236}">
                <a16:creationId xmlns:a16="http://schemas.microsoft.com/office/drawing/2014/main" id="{933DA1E4-0ECD-4A79-9587-EE68DAD9E915}"/>
              </a:ext>
            </a:extLst>
          </p:cNvPr>
          <p:cNvSpPr>
            <a:spLocks noGrp="1"/>
          </p:cNvSpPr>
          <p:nvPr>
            <p:ph idx="1"/>
          </p:nvPr>
        </p:nvSpPr>
        <p:spPr/>
        <p:txBody>
          <a:bodyPr vert="horz" lIns="91440" tIns="45720" rIns="91440" bIns="45720" rtlCol="0" anchor="t">
            <a:normAutofit/>
          </a:bodyPr>
          <a:lstStyle/>
          <a:p>
            <a:pPr indent="-228600">
              <a:buFont typeface="Arial" panose="020B0604020202020204" pitchFamily="34" charset="0"/>
              <a:buChar char="•"/>
            </a:pPr>
            <a:r>
              <a:rPr lang="en-US">
                <a:cs typeface="Calibri"/>
              </a:rPr>
              <a:t>Pros:</a:t>
            </a:r>
          </a:p>
          <a:p>
            <a:pPr lvl="1" indent="-228600">
              <a:buFont typeface="Arial" panose="020B0604020202020204" pitchFamily="34" charset="0"/>
              <a:buChar char="•"/>
            </a:pPr>
            <a:r>
              <a:rPr lang="en-US">
                <a:cs typeface="Calibri"/>
              </a:rPr>
              <a:t>No need for air liquefication (a requirement for many other processes such cryogenic distillation)</a:t>
            </a:r>
          </a:p>
          <a:p>
            <a:pPr lvl="1" indent="-228600">
              <a:buFont typeface="Arial" panose="020B0604020202020204" pitchFamily="34" charset="0"/>
              <a:buChar char="•"/>
            </a:pPr>
            <a:r>
              <a:rPr lang="en-US">
                <a:cs typeface="Calibri"/>
              </a:rPr>
              <a:t>Potential to achieve high purity nitrogen</a:t>
            </a:r>
          </a:p>
          <a:p>
            <a:pPr lvl="1" indent="-228600">
              <a:buFont typeface="Arial" panose="020B0604020202020204" pitchFamily="34" charset="0"/>
              <a:buChar char="•"/>
            </a:pPr>
            <a:r>
              <a:rPr lang="en-US">
                <a:cs typeface="Calibri"/>
              </a:rPr>
              <a:t>Input is air (essentially free)</a:t>
            </a:r>
          </a:p>
          <a:p>
            <a:pPr lvl="1" indent="-228600">
              <a:buFont typeface="Arial" panose="020B0604020202020204" pitchFamily="34" charset="0"/>
              <a:buChar char="•"/>
            </a:pPr>
            <a:r>
              <a:rPr lang="en-US">
                <a:cs typeface="Calibri"/>
              </a:rPr>
              <a:t>Low operating cost</a:t>
            </a:r>
          </a:p>
          <a:p>
            <a:pPr indent="-228600">
              <a:buFont typeface="Arial" panose="020B0604020202020204" pitchFamily="34" charset="0"/>
              <a:buChar char="•"/>
            </a:pPr>
            <a:r>
              <a:rPr lang="en-US">
                <a:cs typeface="Calibri"/>
              </a:rPr>
              <a:t>Cons:</a:t>
            </a:r>
          </a:p>
          <a:p>
            <a:pPr lvl="1" indent="-228600">
              <a:buFont typeface="Arial" panose="020B0604020202020204" pitchFamily="34" charset="0"/>
              <a:buChar char="•"/>
            </a:pPr>
            <a:r>
              <a:rPr lang="en-US">
                <a:cs typeface="Calibri"/>
              </a:rPr>
              <a:t>Does not scale (not an issue for our case)</a:t>
            </a:r>
          </a:p>
          <a:p>
            <a:pPr lvl="1" indent="-228600">
              <a:buFont typeface="Arial" panose="020B0604020202020204" pitchFamily="34" charset="0"/>
              <a:buChar char="•"/>
            </a:pPr>
            <a:endParaRPr lang="en-US"/>
          </a:p>
        </p:txBody>
      </p:sp>
      <p:pic>
        <p:nvPicPr>
          <p:cNvPr id="4" name="Picture 3">
            <a:extLst>
              <a:ext uri="{FF2B5EF4-FFF2-40B4-BE49-F238E27FC236}">
                <a16:creationId xmlns:a16="http://schemas.microsoft.com/office/drawing/2014/main" id="{B428D409-C059-1E40-97DD-A98DE9591987}"/>
              </a:ext>
            </a:extLst>
          </p:cNvPr>
          <p:cNvPicPr>
            <a:picLocks noChangeAspect="1"/>
          </p:cNvPicPr>
          <p:nvPr/>
        </p:nvPicPr>
        <p:blipFill>
          <a:blip r:embed="rId3"/>
          <a:stretch>
            <a:fillRect/>
          </a:stretch>
        </p:blipFill>
        <p:spPr>
          <a:xfrm>
            <a:off x="6386533" y="2995826"/>
            <a:ext cx="4769147" cy="2423665"/>
          </a:xfrm>
          <a:prstGeom prst="rect">
            <a:avLst/>
          </a:prstGeom>
        </p:spPr>
      </p:pic>
    </p:spTree>
    <p:extLst>
      <p:ext uri="{BB962C8B-B14F-4D97-AF65-F5344CB8AC3E}">
        <p14:creationId xmlns:p14="http://schemas.microsoft.com/office/powerpoint/2010/main" val="34616386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287CEE-CEE8-4944-BAC5-26635B8C20A3}"/>
              </a:ext>
            </a:extLst>
          </p:cNvPr>
          <p:cNvSpPr>
            <a:spLocks noGrp="1"/>
          </p:cNvSpPr>
          <p:nvPr>
            <p:ph type="title"/>
          </p:nvPr>
        </p:nvSpPr>
        <p:spPr/>
        <p:txBody>
          <a:bodyPr/>
          <a:lstStyle/>
          <a:p>
            <a:r>
              <a:rPr lang="en-US"/>
              <a:t>Absorption</a:t>
            </a:r>
          </a:p>
        </p:txBody>
      </p:sp>
      <p:sp>
        <p:nvSpPr>
          <p:cNvPr id="3" name="Content Placeholder 2">
            <a:extLst>
              <a:ext uri="{FF2B5EF4-FFF2-40B4-BE49-F238E27FC236}">
                <a16:creationId xmlns:a16="http://schemas.microsoft.com/office/drawing/2014/main" id="{933DA1E4-0ECD-4A79-9587-EE68DAD9E915}"/>
              </a:ext>
            </a:extLst>
          </p:cNvPr>
          <p:cNvSpPr>
            <a:spLocks noGrp="1"/>
          </p:cNvSpPr>
          <p:nvPr>
            <p:ph idx="1"/>
          </p:nvPr>
        </p:nvSpPr>
        <p:spPr/>
        <p:txBody>
          <a:bodyPr vert="horz" lIns="91440" tIns="45720" rIns="91440" bIns="45720" rtlCol="0" anchor="t">
            <a:normAutofit/>
          </a:bodyPr>
          <a:lstStyle/>
          <a:p>
            <a:pPr indent="-228600">
              <a:buFont typeface="Arial" panose="020B0604020202020204" pitchFamily="34" charset="0"/>
              <a:buChar char="•"/>
            </a:pPr>
            <a:r>
              <a:rPr lang="en-US"/>
              <a:t>Used to recover ammonia product after reactor</a:t>
            </a:r>
          </a:p>
          <a:p>
            <a:pPr indent="-228600">
              <a:buFont typeface="Arial" panose="020B0604020202020204" pitchFamily="34" charset="0"/>
              <a:buChar char="•"/>
            </a:pPr>
            <a:r>
              <a:rPr lang="en-US"/>
              <a:t>Pros:</a:t>
            </a:r>
          </a:p>
          <a:p>
            <a:pPr lvl="1" indent="-228600">
              <a:buFont typeface="Arial" panose="020B0604020202020204" pitchFamily="34" charset="0"/>
              <a:buChar char="•"/>
            </a:pPr>
            <a:r>
              <a:rPr lang="en-US"/>
              <a:t>Help reduce operating pressure and temperature</a:t>
            </a:r>
          </a:p>
          <a:p>
            <a:pPr lvl="1" indent="-228600">
              <a:buFont typeface="Arial" panose="020B0604020202020204" pitchFamily="34" charset="0"/>
              <a:buChar char="•"/>
            </a:pPr>
            <a:r>
              <a:rPr lang="en-US"/>
              <a:t>Minimize equipment size</a:t>
            </a:r>
          </a:p>
          <a:p>
            <a:pPr lvl="1" indent="-228600">
              <a:buFont typeface="Arial" panose="020B0604020202020204" pitchFamily="34" charset="0"/>
              <a:buChar char="•"/>
            </a:pPr>
            <a:r>
              <a:rPr lang="en-US"/>
              <a:t>Good choice of absorbent could achieve high recovery rate</a:t>
            </a:r>
          </a:p>
          <a:p>
            <a:pPr indent="-228600">
              <a:buFont typeface="Arial" panose="020B0604020202020204" pitchFamily="34" charset="0"/>
              <a:buChar char="•"/>
            </a:pPr>
            <a:r>
              <a:rPr lang="en-US"/>
              <a:t>Cons:</a:t>
            </a:r>
          </a:p>
          <a:p>
            <a:pPr lvl="1" indent="-228600">
              <a:buFont typeface="Arial" panose="020B0604020202020204" pitchFamily="34" charset="0"/>
              <a:buChar char="•"/>
            </a:pPr>
            <a:r>
              <a:rPr lang="en-US"/>
              <a:t>Does not scale (not an issue for our case)</a:t>
            </a:r>
          </a:p>
        </p:txBody>
      </p:sp>
    </p:spTree>
    <p:extLst>
      <p:ext uri="{BB962C8B-B14F-4D97-AF65-F5344CB8AC3E}">
        <p14:creationId xmlns:p14="http://schemas.microsoft.com/office/powerpoint/2010/main" val="42393671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C02E31-AC69-4D45-A7C5-C00825BFAD40}"/>
              </a:ext>
            </a:extLst>
          </p:cNvPr>
          <p:cNvSpPr>
            <a:spLocks noGrp="1"/>
          </p:cNvSpPr>
          <p:nvPr>
            <p:ph type="title"/>
          </p:nvPr>
        </p:nvSpPr>
        <p:spPr/>
        <p:txBody>
          <a:bodyPr/>
          <a:lstStyle/>
          <a:p>
            <a:r>
              <a:rPr lang="en-US"/>
              <a:t>Design Discussion</a:t>
            </a:r>
          </a:p>
        </p:txBody>
      </p:sp>
      <p:sp>
        <p:nvSpPr>
          <p:cNvPr id="3" name="Content Placeholder 2">
            <a:extLst>
              <a:ext uri="{FF2B5EF4-FFF2-40B4-BE49-F238E27FC236}">
                <a16:creationId xmlns:a16="http://schemas.microsoft.com/office/drawing/2014/main" id="{429AA33F-F075-44FC-9360-D7A1FB295814}"/>
              </a:ext>
            </a:extLst>
          </p:cNvPr>
          <p:cNvSpPr>
            <a:spLocks noGrp="1"/>
          </p:cNvSpPr>
          <p:nvPr>
            <p:ph idx="1"/>
          </p:nvPr>
        </p:nvSpPr>
        <p:spPr>
          <a:xfrm>
            <a:off x="1097280" y="1845734"/>
            <a:ext cx="10058400" cy="4377266"/>
          </a:xfrm>
        </p:spPr>
        <p:txBody>
          <a:bodyPr vert="horz" lIns="91440" tIns="45720" rIns="91440" bIns="45720" rtlCol="0" anchor="t">
            <a:normAutofit/>
          </a:bodyPr>
          <a:lstStyle/>
          <a:p>
            <a:pPr indent="-228600">
              <a:buFont typeface="Arial" panose="020B0604020202020204" pitchFamily="34" charset="0"/>
              <a:buChar char="•"/>
            </a:pPr>
            <a:r>
              <a:rPr lang="en-US">
                <a:cs typeface="Calibri" panose="020F0502020204030204"/>
              </a:rPr>
              <a:t>Parallel Structure:</a:t>
            </a:r>
          </a:p>
          <a:p>
            <a:pPr lvl="1" indent="-228600">
              <a:buFont typeface="Arial" panose="020B0604020202020204" pitchFamily="34" charset="0"/>
              <a:buChar char="•"/>
            </a:pPr>
            <a:r>
              <a:rPr lang="en-US">
                <a:cs typeface="Calibri" panose="020F0502020204030204"/>
              </a:rPr>
              <a:t>6 modules, each produces 8.9 </a:t>
            </a:r>
            <a:r>
              <a:rPr lang="en-US" err="1">
                <a:cs typeface="Calibri" panose="020F0502020204030204"/>
              </a:rPr>
              <a:t>mtpd</a:t>
            </a:r>
            <a:r>
              <a:rPr lang="en-US">
                <a:cs typeface="Calibri" panose="020F0502020204030204"/>
              </a:rPr>
              <a:t> anhydrous ammonia to meet 50 </a:t>
            </a:r>
            <a:r>
              <a:rPr lang="en-US" err="1">
                <a:cs typeface="Calibri" panose="020F0502020204030204"/>
              </a:rPr>
              <a:t>mtpd</a:t>
            </a:r>
            <a:r>
              <a:rPr lang="en-US">
                <a:cs typeface="Calibri" panose="020F0502020204030204"/>
              </a:rPr>
              <a:t> specification</a:t>
            </a:r>
          </a:p>
          <a:p>
            <a:pPr lvl="1" indent="-228600">
              <a:buFont typeface="Arial" panose="020B0604020202020204" pitchFamily="34" charset="0"/>
              <a:buChar char="•"/>
            </a:pPr>
            <a:r>
              <a:rPr lang="en-US">
                <a:cs typeface="Calibri" panose="020F0502020204030204"/>
              </a:rPr>
              <a:t>More consistent and flexible </a:t>
            </a:r>
          </a:p>
          <a:p>
            <a:pPr lvl="1" indent="-228600">
              <a:buFont typeface="Arial" panose="020B0604020202020204" pitchFamily="34" charset="0"/>
              <a:buChar char="•"/>
            </a:pPr>
            <a:r>
              <a:rPr lang="en-US">
                <a:cs typeface="Calibri" panose="020F0502020204030204"/>
              </a:rPr>
              <a:t>Economic of scale</a:t>
            </a:r>
          </a:p>
          <a:p>
            <a:pPr lvl="1" indent="-228600">
              <a:buFont typeface="Arial" panose="020B0604020202020204" pitchFamily="34" charset="0"/>
              <a:buChar char="•"/>
            </a:pPr>
            <a:r>
              <a:rPr lang="en-US">
                <a:cs typeface="Calibri" panose="020F0502020204030204"/>
              </a:rPr>
              <a:t>Suits small scale topic</a:t>
            </a:r>
          </a:p>
          <a:p>
            <a:pPr indent="-228600">
              <a:buFont typeface="Arial" panose="020B0604020202020204" pitchFamily="34" charset="0"/>
              <a:buChar char="•"/>
            </a:pPr>
            <a:r>
              <a:rPr lang="en-US">
                <a:cs typeface="Calibri" panose="020F0502020204030204"/>
              </a:rPr>
              <a:t>Alternatives</a:t>
            </a:r>
          </a:p>
          <a:p>
            <a:pPr lvl="1" indent="-228600">
              <a:buFont typeface="Arial" panose="020B0604020202020204" pitchFamily="34" charset="0"/>
              <a:buChar char="•"/>
            </a:pPr>
            <a:r>
              <a:rPr lang="en-US">
                <a:cs typeface="Calibri" panose="020F0502020204030204"/>
              </a:rPr>
              <a:t>Non-thermal plasma (NTP) reactor for greener ammonia synthesis</a:t>
            </a:r>
          </a:p>
          <a:p>
            <a:pPr lvl="2" indent="-228600">
              <a:buFont typeface="Arial" panose="020B0604020202020204" pitchFamily="34" charset="0"/>
              <a:buChar char="•"/>
            </a:pPr>
            <a:r>
              <a:rPr lang="en-US">
                <a:cs typeface="Calibri" panose="020F0502020204030204"/>
              </a:rPr>
              <a:t>Technology still at lab-bench scale and very expensive</a:t>
            </a:r>
          </a:p>
          <a:p>
            <a:pPr lvl="1" indent="-228600">
              <a:buFont typeface="Arial" panose="020B0604020202020204" pitchFamily="34" charset="0"/>
              <a:buChar char="•"/>
            </a:pPr>
            <a:r>
              <a:rPr lang="en-US">
                <a:cs typeface="Calibri" panose="020F0502020204030204"/>
              </a:rPr>
              <a:t>Water-gas shift reaction for hydrogen production</a:t>
            </a:r>
          </a:p>
          <a:p>
            <a:pPr lvl="2" indent="-228600">
              <a:buFont typeface="Arial" panose="020B0604020202020204" pitchFamily="34" charset="0"/>
              <a:buChar char="•"/>
            </a:pPr>
            <a:r>
              <a:rPr lang="en-US">
                <a:cs typeface="Calibri" panose="020F0502020204030204"/>
              </a:rPr>
              <a:t>Significantly increased carbon emission</a:t>
            </a:r>
          </a:p>
          <a:p>
            <a:pPr indent="-228600">
              <a:buFont typeface="Arial" panose="020B0604020202020204" pitchFamily="34" charset="0"/>
              <a:buChar char="•"/>
            </a:pPr>
            <a:r>
              <a:rPr lang="en-US">
                <a:cs typeface="Calibri" panose="020F0502020204030204"/>
              </a:rPr>
              <a:t>Carbon emission</a:t>
            </a:r>
          </a:p>
          <a:p>
            <a:pPr indent="-228600">
              <a:buFont typeface="Arial" panose="020B0604020202020204" pitchFamily="34" charset="0"/>
              <a:buChar char="•"/>
            </a:pPr>
            <a:r>
              <a:rPr lang="en-US">
                <a:cs typeface="Calibri" panose="020F0502020204030204"/>
              </a:rPr>
              <a:t>Equipment matches heuristics</a:t>
            </a:r>
          </a:p>
          <a:p>
            <a:pPr lvl="2"/>
            <a:endParaRPr lang="en-US">
              <a:cs typeface="Calibri" panose="020F0502020204030204"/>
            </a:endParaRPr>
          </a:p>
        </p:txBody>
      </p:sp>
    </p:spTree>
    <p:extLst>
      <p:ext uri="{BB962C8B-B14F-4D97-AF65-F5344CB8AC3E}">
        <p14:creationId xmlns:p14="http://schemas.microsoft.com/office/powerpoint/2010/main" val="17544372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EADB2A-F1B2-4DC2-A194-D838A3C45BB5}"/>
              </a:ext>
            </a:extLst>
          </p:cNvPr>
          <p:cNvSpPr>
            <a:spLocks noGrp="1"/>
          </p:cNvSpPr>
          <p:nvPr>
            <p:ph type="title"/>
          </p:nvPr>
        </p:nvSpPr>
        <p:spPr/>
        <p:txBody>
          <a:bodyPr>
            <a:normAutofit/>
          </a:bodyPr>
          <a:lstStyle/>
          <a:p>
            <a:r>
              <a:rPr lang="en-US"/>
              <a:t>Safety and Environment</a:t>
            </a:r>
            <a:endParaRPr lang="en-US">
              <a:cs typeface="Calibri Light"/>
            </a:endParaRPr>
          </a:p>
        </p:txBody>
      </p:sp>
      <p:sp>
        <p:nvSpPr>
          <p:cNvPr id="5" name="Content Placeholder 4">
            <a:extLst>
              <a:ext uri="{FF2B5EF4-FFF2-40B4-BE49-F238E27FC236}">
                <a16:creationId xmlns:a16="http://schemas.microsoft.com/office/drawing/2014/main" id="{FFAED193-95D9-48C6-913F-C5F608CECB0A}"/>
              </a:ext>
            </a:extLst>
          </p:cNvPr>
          <p:cNvSpPr>
            <a:spLocks noGrp="1"/>
          </p:cNvSpPr>
          <p:nvPr>
            <p:ph idx="1"/>
          </p:nvPr>
        </p:nvSpPr>
        <p:spPr/>
        <p:txBody>
          <a:bodyPr/>
          <a:lstStyle/>
          <a:p>
            <a:r>
              <a:rPr lang="en-US" altLang="zh-CN"/>
              <a:t>Personnel Safety: high voltage electric, and high Temperature</a:t>
            </a:r>
          </a:p>
          <a:p>
            <a:endParaRPr lang="en-US" altLang="zh-CN"/>
          </a:p>
          <a:p>
            <a:r>
              <a:rPr lang="en-US" altLang="zh-CN"/>
              <a:t>Material Safety: nitrogen (Suffocation), hydrogen (Suffocation &amp; Explosion), ammonia (respiratory diseases and skin Irritation)</a:t>
            </a:r>
          </a:p>
          <a:p>
            <a:endParaRPr lang="en-US" altLang="zh-CN"/>
          </a:p>
          <a:p>
            <a:r>
              <a:rPr lang="en-US" altLang="zh-CN"/>
              <a:t>Environmental Safety: ammonia affects aquatic live growth, leads to heavy algae growth, blocks the surface of water, and leads to deficiency of oxygen in water</a:t>
            </a:r>
          </a:p>
        </p:txBody>
      </p:sp>
    </p:spTree>
    <p:extLst>
      <p:ext uri="{BB962C8B-B14F-4D97-AF65-F5344CB8AC3E}">
        <p14:creationId xmlns:p14="http://schemas.microsoft.com/office/powerpoint/2010/main" val="2086530629"/>
      </p:ext>
    </p:extLst>
  </p:cSld>
  <p:clrMapOvr>
    <a:masterClrMapping/>
  </p:clrMapOvr>
</p:sld>
</file>

<file path=ppt/theme/theme1.xml><?xml version="1.0" encoding="utf-8"?>
<a:theme xmlns:a="http://schemas.openxmlformats.org/drawingml/2006/main" name="Retrospect">
  <a:themeElements>
    <a:clrScheme name="Retrospect">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9CC26709-368C-4D72-9060-94E5B3FF3CD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24D3DA84B33CAE45BEEE28CC3B948CF8" ma:contentTypeVersion="12" ma:contentTypeDescription="Create a new document." ma:contentTypeScope="" ma:versionID="426312f921d8fc9152d2142772076113">
  <xsd:schema xmlns:xsd="http://www.w3.org/2001/XMLSchema" xmlns:xs="http://www.w3.org/2001/XMLSchema" xmlns:p="http://schemas.microsoft.com/office/2006/metadata/properties" xmlns:ns3="3b891e70-8055-43df-91c9-c49a60bb9723" xmlns:ns4="ee0fbf36-22b9-4c9d-b52c-872e215e66cc" targetNamespace="http://schemas.microsoft.com/office/2006/metadata/properties" ma:root="true" ma:fieldsID="36beb7dccb92b027fdd891508e762170" ns3:_="" ns4:_="">
    <xsd:import namespace="3b891e70-8055-43df-91c9-c49a60bb9723"/>
    <xsd:import namespace="ee0fbf36-22b9-4c9d-b52c-872e215e66cc"/>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KeyPoints" minOccurs="0"/>
                <xsd:element ref="ns4:MediaServiceKeyPoints" minOccurs="0"/>
                <xsd:element ref="ns4:MediaServiceDateTaken" minOccurs="0"/>
                <xsd:element ref="ns4:MediaServiceAutoTags" minOccurs="0"/>
                <xsd:element ref="ns4:MediaServiceOCR" minOccurs="0"/>
                <xsd:element ref="ns4:MediaServiceGenerationTime" minOccurs="0"/>
                <xsd:element ref="ns4: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b891e70-8055-43df-91c9-c49a60bb9723"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ee0fbf36-22b9-4c9d-b52c-872e215e66cc"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DateTaken" ma:index="15" nillable="true" ma:displayName="MediaServiceDateTaken" ma:hidden="true" ma:internalName="MediaServiceDateTaken" ma:readOnly="true">
      <xsd:simpleType>
        <xsd:restriction base="dms:Text"/>
      </xsd:simpleType>
    </xsd:element>
    <xsd:element name="MediaServiceAutoTags" ma:index="16" nillable="true" ma:displayName="Tags" ma:internalName="MediaServiceAutoTags"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GenerationTime" ma:index="18" nillable="true" ma:displayName="MediaServiceGenerationTime" ma:hidden="true" ma:internalName="MediaServiceGenerationTime"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4A6C8611-299B-4BBE-8481-902308A3D27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b891e70-8055-43df-91c9-c49a60bb9723"/>
    <ds:schemaRef ds:uri="ee0fbf36-22b9-4c9d-b52c-872e215e66c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7C46611-A3CB-40BC-A1D8-4A9429133105}">
  <ds:schemaRefs>
    <ds:schemaRef ds:uri="http://schemas.microsoft.com/sharepoint/v3/contenttype/forms"/>
  </ds:schemaRefs>
</ds:datastoreItem>
</file>

<file path=customXml/itemProps3.xml><?xml version="1.0" encoding="utf-8"?>
<ds:datastoreItem xmlns:ds="http://schemas.openxmlformats.org/officeDocument/2006/customXml" ds:itemID="{FA623614-B8FC-42DF-9958-28928D6C9271}">
  <ds:schemaRefs>
    <ds:schemaRef ds:uri="http://schemas.microsoft.com/office/2006/metadata/properties"/>
    <ds:schemaRef ds:uri="http://purl.org/dc/terms/"/>
    <ds:schemaRef ds:uri="http://schemas.openxmlformats.org/package/2006/metadata/core-properties"/>
    <ds:schemaRef ds:uri="http://schemas.microsoft.com/office/2006/documentManagement/types"/>
    <ds:schemaRef ds:uri="http://purl.org/dc/dcmitype/"/>
    <ds:schemaRef ds:uri="http://schemas.microsoft.com/office/infopath/2007/PartnerControls"/>
    <ds:schemaRef ds:uri="3b891e70-8055-43df-91c9-c49a60bb9723"/>
    <ds:schemaRef ds:uri="http://purl.org/dc/elements/1.1/"/>
    <ds:schemaRef ds:uri="ee0fbf36-22b9-4c9d-b52c-872e215e66cc"/>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
  <TotalTime>0</TotalTime>
  <Words>1693</Words>
  <Application>Microsoft Office PowerPoint</Application>
  <PresentationFormat>Widescreen</PresentationFormat>
  <Paragraphs>174</Paragraphs>
  <Slides>16</Slides>
  <Notes>13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Calibri</vt:lpstr>
      <vt:lpstr>Calibri Light</vt:lpstr>
      <vt:lpstr>Cambria Math</vt:lpstr>
      <vt:lpstr>Times New Roman</vt:lpstr>
      <vt:lpstr>Retrospect</vt:lpstr>
      <vt:lpstr>Design of a New, Small-Scale Modular Ammonia Synthesis Process</vt:lpstr>
      <vt:lpstr>Outline</vt:lpstr>
      <vt:lpstr>Introduction</vt:lpstr>
      <vt:lpstr>Process Flow Diagram (PFD)</vt:lpstr>
      <vt:lpstr>Electrolysis</vt:lpstr>
      <vt:lpstr>Pressure Swing Adsorption (PSA)</vt:lpstr>
      <vt:lpstr>Absorption</vt:lpstr>
      <vt:lpstr>Design Discussion</vt:lpstr>
      <vt:lpstr>Safety and Environment</vt:lpstr>
      <vt:lpstr>Fixed Capital Investment (Total Grassroots Cost)</vt:lpstr>
      <vt:lpstr>Manufacturing Costs</vt:lpstr>
      <vt:lpstr>Economics Analysis</vt:lpstr>
      <vt:lpstr>Why Is Our Process Not Profitable?</vt:lpstr>
      <vt:lpstr>Conclusion</vt:lpstr>
      <vt:lpstr>Recommendations</vt:lpstr>
      <vt:lpstr>Sources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Small-Scale Ammonia Production</dc:title>
  <dc:creator>Tora Gao</dc:creator>
  <cp:lastModifiedBy>Tora Gao</cp:lastModifiedBy>
  <cp:revision>1</cp:revision>
  <dcterms:created xsi:type="dcterms:W3CDTF">2020-05-26T17:13:15Z</dcterms:created>
  <dcterms:modified xsi:type="dcterms:W3CDTF">2020-06-02T06:08:11Z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0x01010024D3DA84B33CAE45BEEE28CC3B948CF8</vt:lpwstr>
  </property>
</Properties>
</file>

<file path=docProps/thumbnail.jpeg>
</file>